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6" autoAdjust="0"/>
    <p:restoredTop sz="94609" autoAdjust="0"/>
  </p:normalViewPr>
  <p:slideViewPr>
    <p:cSldViewPr>
      <p:cViewPr varScale="1">
        <p:scale>
          <a:sx n="59" d="100"/>
          <a:sy n="59" d="100"/>
        </p:scale>
        <p:origin x="-34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2C88A-5BD6-43AD-AB82-42D7C31CA249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62B92-44DB-498F-80A2-A4B9589887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8DEDDCC-F20E-467F-8C07-738F3E590434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 smtClean="0"/>
              <a:t>WF on Design Principle for MUST Control Signaling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smtClean="0">
                <a:solidFill>
                  <a:schemeClr val="tx1"/>
                </a:solidFill>
              </a:rPr>
              <a:t>, Sony 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83</a:t>
            </a:r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				</a:t>
            </a:r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R1-157612</a:t>
            </a:r>
            <a:endParaRPr lang="en-US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Anaheim, USA, 15th </a:t>
            </a:r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– </a:t>
            </a:r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22nd November </a:t>
            </a:r>
            <a:r>
              <a:rPr lang="en-US" altLang="zh-CN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2015</a:t>
            </a:r>
            <a:endParaRPr lang="en-GB" altLang="zh-CN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US" altLang="zh-CN" sz="20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6.2.7.3</a:t>
            </a:r>
            <a:endParaRPr lang="en-GB" altLang="ko-KR" sz="20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Proposal</a:t>
            </a:r>
          </a:p>
        </p:txBody>
      </p:sp>
      <p:sp>
        <p:nvSpPr>
          <p:cNvPr id="6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4848244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Design principle of L1 control signaling for MUST is as follows:</a:t>
            </a:r>
          </a:p>
          <a:p>
            <a:pPr lvl="1"/>
            <a:r>
              <a:rPr lang="en-US" altLang="zh-CN" sz="2000" dirty="0" smtClean="0"/>
              <a:t>MUST operation transparent to far UE, i.e., legacy DCI for far UE</a:t>
            </a:r>
          </a:p>
          <a:p>
            <a:pPr lvl="2"/>
            <a:r>
              <a:rPr lang="en-US" altLang="zh-CN" sz="1800" dirty="0" smtClean="0"/>
              <a:t>Separate DCIs for near and far UEs</a:t>
            </a:r>
          </a:p>
          <a:p>
            <a:pPr lvl="1"/>
            <a:r>
              <a:rPr lang="en-US" altLang="zh-CN" sz="2000" dirty="0" smtClean="0"/>
              <a:t>Dynamic switching between SU and MUST</a:t>
            </a:r>
          </a:p>
          <a:p>
            <a:pPr lvl="1"/>
            <a:r>
              <a:rPr lang="en-US" altLang="zh-CN" sz="2000" dirty="0" smtClean="0"/>
              <a:t>Dynamic pairing of near and far UEs</a:t>
            </a:r>
          </a:p>
          <a:p>
            <a:pPr lvl="1"/>
            <a:r>
              <a:rPr lang="en-US" altLang="zh-CN" sz="2000" dirty="0" smtClean="0"/>
              <a:t>Blind detection assumed feasible for some assistant information </a:t>
            </a:r>
          </a:p>
          <a:p>
            <a:pPr lvl="2"/>
            <a:r>
              <a:rPr lang="en-US" altLang="zh-CN" sz="1800" dirty="0" smtClean="0"/>
              <a:t>FFS which assistant information</a:t>
            </a:r>
          </a:p>
          <a:p>
            <a:pPr lvl="1"/>
            <a:r>
              <a:rPr lang="en-US" altLang="zh-CN" sz="2000" dirty="0" smtClean="0"/>
              <a:t>Common design to support UEs of various TMs</a:t>
            </a:r>
          </a:p>
          <a:p>
            <a:pPr lvl="2"/>
            <a:r>
              <a:rPr lang="en-US" altLang="zh-CN" sz="1800" dirty="0" smtClean="0"/>
              <a:t>FFS on which TM combinations allowed for near and far UEs</a:t>
            </a:r>
          </a:p>
          <a:p>
            <a:pPr lvl="1"/>
            <a:r>
              <a:rPr lang="en-US" altLang="zh-CN" sz="2000" dirty="0" smtClean="0"/>
              <a:t>To allow different </a:t>
            </a:r>
            <a:r>
              <a:rPr lang="en-US" altLang="zh-CN" sz="2000" dirty="0" err="1" smtClean="0"/>
              <a:t>precoders</a:t>
            </a:r>
            <a:r>
              <a:rPr lang="en-US" altLang="zh-CN" sz="2000" dirty="0" smtClean="0"/>
              <a:t> for MUST paired UEs, although not explicitly supported in the specification.</a:t>
            </a:r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7183</TotalTime>
  <Words>115</Words>
  <Application>Microsoft Office PowerPoint</Application>
  <PresentationFormat>On-screen Show 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Design Principle for MUST Control Signaling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Yifei Yuan</cp:lastModifiedBy>
  <cp:revision>229</cp:revision>
  <dcterms:created xsi:type="dcterms:W3CDTF">2014-08-07T02:43:23Z</dcterms:created>
  <dcterms:modified xsi:type="dcterms:W3CDTF">2015-11-17T19:47:15Z</dcterms:modified>
</cp:coreProperties>
</file>