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56" r:id="rId2"/>
    <p:sldId id="261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86" autoAdjust="0"/>
    <p:restoredTop sz="94640" autoAdjust="0"/>
  </p:normalViewPr>
  <p:slideViewPr>
    <p:cSldViewPr>
      <p:cViewPr varScale="1">
        <p:scale>
          <a:sx n="51" d="100"/>
          <a:sy n="51" d="100"/>
        </p:scale>
        <p:origin x="-1212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42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D6B6AA4-32DA-4593-BF77-0DC5AC47070B}" type="datetimeFigureOut">
              <a:rPr lang="zh-CN" altLang="en-US" smtClean="0"/>
              <a:pPr/>
              <a:t>2015-11-18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84E3E0D-F074-4F4D-9C91-950F6068979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4E3E0D-F074-4F4D-9C91-950F6068979A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E091-C395-4101-924E-A874026390C4}" type="datetimeFigureOut">
              <a:rPr lang="en-US" smtClean="0"/>
              <a:pPr/>
              <a:t>11/18/2015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E091-C395-4101-924E-A874026390C4}" type="datetimeFigureOut">
              <a:rPr lang="en-US" smtClean="0"/>
              <a:pPr/>
              <a:t>11/18/2015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E091-C395-4101-924E-A874026390C4}" type="datetimeFigureOut">
              <a:rPr lang="en-US" smtClean="0"/>
              <a:pPr/>
              <a:t>11/18/2015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E091-C395-4101-924E-A874026390C4}" type="datetimeFigureOut">
              <a:rPr lang="en-US" smtClean="0"/>
              <a:pPr/>
              <a:t>11/18/2015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E091-C395-4101-924E-A874026390C4}" type="datetimeFigureOut">
              <a:rPr lang="en-US" smtClean="0"/>
              <a:pPr/>
              <a:t>11/18/2015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E091-C395-4101-924E-A874026390C4}" type="datetimeFigureOut">
              <a:rPr lang="en-US" smtClean="0"/>
              <a:pPr/>
              <a:t>11/18/2015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E091-C395-4101-924E-A874026390C4}" type="datetimeFigureOut">
              <a:rPr lang="en-US" smtClean="0"/>
              <a:pPr/>
              <a:t>11/18/2015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E091-C395-4101-924E-A874026390C4}" type="datetimeFigureOut">
              <a:rPr lang="en-US" smtClean="0"/>
              <a:pPr/>
              <a:t>11/18/2015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E091-C395-4101-924E-A874026390C4}" type="datetimeFigureOut">
              <a:rPr lang="en-US" smtClean="0"/>
              <a:pPr/>
              <a:t>11/18/2015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E091-C395-4101-924E-A874026390C4}" type="datetimeFigureOut">
              <a:rPr lang="en-US" smtClean="0"/>
              <a:pPr/>
              <a:t>11/18/2015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E091-C395-4101-924E-A874026390C4}" type="datetimeFigureOut">
              <a:rPr lang="en-US" smtClean="0"/>
              <a:pPr/>
              <a:t>11/18/2015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D4E091-C395-4101-924E-A874026390C4}" type="datetimeFigureOut">
              <a:rPr lang="en-US" smtClean="0"/>
              <a:pPr/>
              <a:t>11/18/2015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altLang="ja-JP" dirty="0" smtClean="0"/>
              <a:t>Way forward on further observations of link-level simulation results for MUST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err="1" smtClean="0">
                <a:solidFill>
                  <a:schemeClr val="tx1"/>
                </a:solidFill>
              </a:rPr>
              <a:t>MediaTek</a:t>
            </a:r>
            <a:r>
              <a:rPr lang="en-US" dirty="0" smtClean="0">
                <a:solidFill>
                  <a:schemeClr val="tx1"/>
                </a:solidFill>
              </a:rPr>
              <a:t>, HTC, ITRI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4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5455789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>
                <a:latin typeface="Calibri" pitchFamily="34" charset="0"/>
              </a:rPr>
              <a:t>3GPP TSG RAN WG1 </a:t>
            </a:r>
            <a:r>
              <a:rPr lang="en-US" altLang="ja-JP" sz="2400" dirty="0" smtClean="0">
                <a:latin typeface="Calibri" pitchFamily="34" charset="0"/>
              </a:rPr>
              <a:t>#83</a:t>
            </a:r>
            <a:endParaRPr lang="en-US" altLang="ja-JP" sz="2400" dirty="0">
              <a:latin typeface="Calibri" pitchFamily="34" charset="0"/>
            </a:endParaRPr>
          </a:p>
          <a:p>
            <a:r>
              <a:rPr lang="en-US" altLang="ja-JP" sz="2400" dirty="0" smtClean="0">
                <a:latin typeface="Calibri" pitchFamily="34" charset="0"/>
              </a:rPr>
              <a:t>Anaheim, USA, 16</a:t>
            </a:r>
            <a:r>
              <a:rPr lang="en-US" altLang="ja-JP" sz="2400" baseline="30000" dirty="0" smtClean="0">
                <a:latin typeface="Calibri" pitchFamily="34" charset="0"/>
              </a:rPr>
              <a:t>th</a:t>
            </a:r>
            <a:r>
              <a:rPr lang="en-US" altLang="ja-JP" sz="2400" dirty="0" smtClean="0">
                <a:latin typeface="Calibri" pitchFamily="34" charset="0"/>
              </a:rPr>
              <a:t> </a:t>
            </a:r>
            <a:r>
              <a:rPr lang="en-US" altLang="ja-JP" sz="2400" dirty="0">
                <a:latin typeface="Calibri" pitchFamily="34" charset="0"/>
              </a:rPr>
              <a:t>– </a:t>
            </a:r>
            <a:r>
              <a:rPr lang="en-US" altLang="ja-JP" sz="2400" dirty="0" smtClean="0">
                <a:latin typeface="Calibri" pitchFamily="34" charset="0"/>
              </a:rPr>
              <a:t>20</a:t>
            </a:r>
            <a:r>
              <a:rPr lang="en-US" altLang="ja-JP" sz="2400" baseline="30000" dirty="0" smtClean="0">
                <a:latin typeface="Calibri" pitchFamily="34" charset="0"/>
              </a:rPr>
              <a:t>th</a:t>
            </a:r>
            <a:r>
              <a:rPr lang="en-US" altLang="ja-JP" sz="2400" dirty="0" smtClean="0">
                <a:latin typeface="Calibri" pitchFamily="34" charset="0"/>
              </a:rPr>
              <a:t> November 2015</a:t>
            </a:r>
            <a:endParaRPr lang="en-US" altLang="ja-JP" sz="2400" dirty="0">
              <a:latin typeface="Calibri" pitchFamily="34" charset="0"/>
            </a:endParaRPr>
          </a:p>
          <a:p>
            <a:r>
              <a:rPr lang="en-US" altLang="ja-JP" sz="2400" dirty="0">
                <a:latin typeface="Calibri" pitchFamily="34" charset="0"/>
              </a:rPr>
              <a:t>Agenda </a:t>
            </a:r>
            <a:r>
              <a:rPr lang="en-US" altLang="ja-JP" sz="2400" dirty="0" smtClean="0">
                <a:latin typeface="Calibri" pitchFamily="34" charset="0"/>
              </a:rPr>
              <a:t>item: 6.2.7.2</a:t>
            </a:r>
            <a:endParaRPr lang="ja-JP" altLang="en-US" sz="2400">
              <a:latin typeface="Calibri" pitchFamily="34" charset="0"/>
            </a:endParaRPr>
          </a:p>
        </p:txBody>
      </p:sp>
      <p:sp>
        <p:nvSpPr>
          <p:cNvPr id="5" name="テキスト ボックス 3"/>
          <p:cNvSpPr txBox="1">
            <a:spLocks noChangeArrowheads="1"/>
          </p:cNvSpPr>
          <p:nvPr/>
        </p:nvSpPr>
        <p:spPr bwMode="auto">
          <a:xfrm>
            <a:off x="7524750" y="188913"/>
            <a:ext cx="153439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 smtClean="0">
                <a:latin typeface="Calibri" pitchFamily="34" charset="0"/>
              </a:rPr>
              <a:t>R1-157595</a:t>
            </a:r>
            <a:endParaRPr lang="ja-JP" altLang="en-US" sz="240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Proposals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342900" lvl="1" indent="-342900">
              <a:buFont typeface="Arial" pitchFamily="34" charset="0"/>
              <a:buChar char="•"/>
            </a:pPr>
            <a:r>
              <a:rPr lang="en-US" dirty="0" smtClean="0"/>
              <a:t>Capture the following text as further observations of link-level simulation results in TR</a:t>
            </a:r>
          </a:p>
          <a:p>
            <a:pPr marL="742950" lvl="2" indent="-342900">
              <a:buFont typeface="Calibri" pitchFamily="34" charset="0"/>
              <a:buChar char="–"/>
            </a:pPr>
            <a:r>
              <a:rPr lang="en-US" dirty="0" smtClean="0"/>
              <a:t>For the MUST-near users:</a:t>
            </a:r>
          </a:p>
          <a:p>
            <a:pPr lvl="2"/>
            <a:r>
              <a:rPr lang="en-US" dirty="0" smtClean="0"/>
              <a:t>Performance degradation due to Release 12 EVM requirements for 64QAM is negligible for MUST using QPSK+QPSK and 16QAM+QPSK</a:t>
            </a:r>
          </a:p>
          <a:p>
            <a:pPr lvl="2"/>
            <a:r>
              <a:rPr lang="en-US" dirty="0" smtClean="0"/>
              <a:t>For MUST using mixed transmission schemes, performance degradation due to TM blind detection is negligible when the </a:t>
            </a:r>
            <a:r>
              <a:rPr lang="en-US" dirty="0" err="1" smtClean="0"/>
              <a:t>Tx</a:t>
            </a:r>
            <a:r>
              <a:rPr lang="en-US" dirty="0" smtClean="0"/>
              <a:t> power ratio for MUST-far UEs is high and the number of constellation points in the composite constellation is not more than 64, assuming Release 12 EVM requirements for 64QAM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7180</TotalTime>
  <Words>123</Words>
  <Application>Microsoft Office PowerPoint</Application>
  <PresentationFormat>On-screen Show (4:3)</PresentationFormat>
  <Paragraphs>12</Paragraphs>
  <Slides>2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Way forward on further observations of link-level simulation results for MUST</vt:lpstr>
      <vt:lpstr>Proposals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NAICS higher-layer signaling</dc:title>
  <dc:creator>Mediatek</dc:creator>
  <cp:lastModifiedBy>Pei-Kai Liao</cp:lastModifiedBy>
  <cp:revision>323</cp:revision>
  <dcterms:created xsi:type="dcterms:W3CDTF">2014-08-07T02:43:23Z</dcterms:created>
  <dcterms:modified xsi:type="dcterms:W3CDTF">2015-11-17T17:13:31Z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AdHocReviewCycleID">
    <vt:i4>1136609646</vt:i4>
  </property>
  <property fmtid="{D5CDD505-2E9C-101B-9397-08002B2CF9AE}" pid="3" name="_NewReviewCycle">
    <vt:lpwstr/>
  </property>
  <property fmtid="{D5CDD505-2E9C-101B-9397-08002B2CF9AE}" pid="4" name="_EmailSubject">
    <vt:lpwstr>Draft WF on observations on LLS results</vt:lpwstr>
  </property>
  <property fmtid="{D5CDD505-2E9C-101B-9397-08002B2CF9AE}" pid="5" name="_AuthorEmail">
    <vt:lpwstr>pk.liao@mediatek.com</vt:lpwstr>
  </property>
  <property fmtid="{D5CDD505-2E9C-101B-9397-08002B2CF9AE}" pid="6" name="_AuthorEmailDisplayName">
    <vt:lpwstr>Peikai Liao (廖培凱)</vt:lpwstr>
  </property>
</Properties>
</file>