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4095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4305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54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7736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0427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711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431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7522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361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3068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611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60079-AA1D-4546-9FC2-2BEBC3BEF42C}" type="datetimeFigureOut">
              <a:rPr lang="ko-KR" altLang="en-US" smtClean="0"/>
              <a:t>2015-11-17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0EC99-31E2-4199-99B6-CB9684B555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757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</a:t>
            </a:r>
            <a:r>
              <a:rPr lang="en-US" altLang="ko-KR" dirty="0"/>
              <a:t>Transmission Mode for </a:t>
            </a:r>
            <a:r>
              <a:rPr lang="en-US" altLang="ko-KR" dirty="0" smtClean="0"/>
              <a:t>FD-MIMO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Samsung, </a:t>
            </a:r>
            <a:r>
              <a:rPr lang="en-US" altLang="ko-KR" dirty="0" smtClean="0"/>
              <a:t>AT&amp;T, CHTTL</a:t>
            </a:r>
            <a:r>
              <a:rPr lang="en-US" altLang="ko-KR" dirty="0" smtClean="0"/>
              <a:t>, </a:t>
            </a:r>
            <a:r>
              <a:rPr lang="en-US" altLang="ko-KR" dirty="0" smtClean="0"/>
              <a:t>CMCC, LGE</a:t>
            </a:r>
            <a:r>
              <a:rPr lang="en-US" altLang="ko-KR" smtClean="0"/>
              <a:t>, CATT</a:t>
            </a:r>
            <a:r>
              <a:rPr lang="en-US" altLang="ko-KR" smtClean="0"/>
              <a:t> </a:t>
            </a:r>
            <a:r>
              <a:rPr lang="en-US" altLang="ko-KR" dirty="0" smtClean="0"/>
              <a:t>…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83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R1-157569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Anaheim, USA, 15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- 22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November 2015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ko-KR" sz="1800"/>
              <a:t>Agenda item: 6.2.4.2.1</a:t>
            </a:r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14676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TM10, all Rel.13 FD-MIMO features are supported</a:t>
            </a:r>
          </a:p>
          <a:p>
            <a:r>
              <a:rPr lang="en-US" altLang="ko-KR" sz="2400" dirty="0" smtClean="0"/>
              <a:t>For other TMs, limited </a:t>
            </a:r>
            <a:r>
              <a:rPr lang="en-US" altLang="ko-KR" sz="2400" dirty="0"/>
              <a:t>Rel.13 FD-MIMO features are </a:t>
            </a:r>
            <a:r>
              <a:rPr lang="en-US" altLang="ko-KR" sz="2400" dirty="0" smtClean="0"/>
              <a:t>supported</a:t>
            </a:r>
            <a:endParaRPr lang="en-US" altLang="ko-KR" sz="2400" dirty="0"/>
          </a:p>
          <a:p>
            <a:pPr lvl="1"/>
            <a:r>
              <a:rPr lang="en-US" altLang="ko-KR" sz="2000" dirty="0"/>
              <a:t>Enhancement for class A reporting is supported in </a:t>
            </a:r>
            <a:r>
              <a:rPr lang="en-US" altLang="ko-KR" sz="2000" dirty="0" smtClean="0"/>
              <a:t>TM9</a:t>
            </a:r>
            <a:endParaRPr lang="en-US" altLang="ko-KR" sz="2000" dirty="0"/>
          </a:p>
          <a:p>
            <a:pPr lvl="1"/>
            <a:r>
              <a:rPr lang="en-US" altLang="ko-KR" sz="2000" dirty="0"/>
              <a:t>Enhancement for class B reporting with k=1 is supported in </a:t>
            </a:r>
            <a:r>
              <a:rPr lang="en-US" altLang="ko-KR" sz="2000" dirty="0" smtClean="0"/>
              <a:t>TM9</a:t>
            </a:r>
            <a:endParaRPr lang="en-US" altLang="ko-KR" sz="2000" dirty="0"/>
          </a:p>
          <a:p>
            <a:pPr lvl="1"/>
            <a:r>
              <a:rPr lang="en-US" altLang="ko-KR" sz="2000" dirty="0"/>
              <a:t>Enhancement for class B reporting with k&gt;1 is </a:t>
            </a:r>
            <a:r>
              <a:rPr lang="en-US" altLang="ko-KR" sz="2000" dirty="0" smtClean="0"/>
              <a:t>supported </a:t>
            </a:r>
            <a:r>
              <a:rPr lang="en-US" altLang="ko-KR" sz="2000" dirty="0"/>
              <a:t>in </a:t>
            </a:r>
            <a:r>
              <a:rPr lang="en-US" altLang="ko-KR" sz="2000" dirty="0" smtClean="0"/>
              <a:t>TM9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DMRS </a:t>
            </a:r>
            <a:r>
              <a:rPr lang="en-US" altLang="ko-KR" sz="2000" dirty="0"/>
              <a:t>enhancement is supported in </a:t>
            </a:r>
            <a:r>
              <a:rPr lang="en-US" altLang="ko-KR" sz="2000" dirty="0" smtClean="0"/>
              <a:t>TM9</a:t>
            </a:r>
            <a:endParaRPr lang="en-US" altLang="ko-KR" sz="2000" dirty="0"/>
          </a:p>
          <a:p>
            <a:pPr lvl="1"/>
            <a:r>
              <a:rPr lang="en-US" altLang="ko-KR" sz="2000" dirty="0"/>
              <a:t>Channel MR is supported in </a:t>
            </a:r>
            <a:r>
              <a:rPr lang="en-US" altLang="ko-KR" sz="2000" dirty="0" smtClean="0"/>
              <a:t>TM9</a:t>
            </a:r>
            <a:endParaRPr lang="en-US" altLang="ko-KR" sz="2000" dirty="0"/>
          </a:p>
          <a:p>
            <a:pPr lvl="1"/>
            <a:r>
              <a:rPr lang="en-US" altLang="ko-KR" sz="2000" dirty="0"/>
              <a:t>Interference MR is </a:t>
            </a:r>
            <a:r>
              <a:rPr lang="en-US" altLang="ko-KR" sz="2000" dirty="0" smtClean="0"/>
              <a:t>not supported </a:t>
            </a:r>
            <a:r>
              <a:rPr lang="en-US" altLang="ko-KR" sz="2000" dirty="0"/>
              <a:t>in </a:t>
            </a:r>
            <a:r>
              <a:rPr lang="en-US" altLang="ko-KR" sz="2000" dirty="0" smtClean="0"/>
              <a:t>TM1-9</a:t>
            </a: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400" dirty="0"/>
              <a:t>SRS enhancement is supported in all TMs</a:t>
            </a:r>
          </a:p>
          <a:p>
            <a:endParaRPr lang="en-US" altLang="ko-KR" sz="2400" dirty="0" smtClean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pPr lvl="1"/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6866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105</Words>
  <Application>Microsoft Office PowerPoint</Application>
  <PresentationFormat>화면 슬라이드 쇼(4:3)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Transmission Mode for FD-MIMO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Transmission Mode for EBF/FD-MIMO</dc:title>
  <dc:creator>rentpc</dc:creator>
  <cp:lastModifiedBy>rentpc</cp:lastModifiedBy>
  <cp:revision>24</cp:revision>
  <dcterms:created xsi:type="dcterms:W3CDTF">2015-11-16T19:20:39Z</dcterms:created>
  <dcterms:modified xsi:type="dcterms:W3CDTF">2015-11-17T03:16:00Z</dcterms:modified>
</cp:coreProperties>
</file>