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5" d="100"/>
          <a:sy n="75" d="100"/>
        </p:scale>
        <p:origin x="-12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Periodic CSI reporting configuration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Nokia, NTT DOCOMO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56351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Malmö,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Sweden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October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7.2.2.1.3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configuration of P-CSI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u="sng" dirty="0" smtClean="0"/>
              <a:t>For periodic CSI-only</a:t>
            </a:r>
            <a:endParaRPr lang="en-US" sz="1800" b="1" u="sng" dirty="0" smtClean="0"/>
          </a:p>
          <a:p>
            <a:pPr lvl="0"/>
            <a:r>
              <a:rPr lang="en-US" dirty="0" smtClean="0"/>
              <a:t>One or more (FFS) configurations for the periodic CSI container</a:t>
            </a:r>
            <a:endParaRPr lang="en-US" sz="1800" dirty="0" smtClean="0"/>
          </a:p>
          <a:p>
            <a:pPr lvl="1"/>
            <a:r>
              <a:rPr lang="en-US" dirty="0" smtClean="0"/>
              <a:t>Per-CC configuration of periodic CSI (up to 32 CCs) </a:t>
            </a:r>
            <a:endParaRPr lang="en-US" sz="1600" dirty="0" smtClean="0"/>
          </a:p>
          <a:p>
            <a:pPr lvl="2"/>
            <a:r>
              <a:rPr lang="en-US" dirty="0" smtClean="0"/>
              <a:t>Reporting mode, periodicity, subframe offset (separately for RI and CQI/PMI) as in Rel-12</a:t>
            </a:r>
            <a:endParaRPr lang="en-US" sz="1400" dirty="0" smtClean="0"/>
          </a:p>
          <a:p>
            <a:pPr lvl="1"/>
            <a:r>
              <a:rPr lang="en-US" dirty="0" smtClean="0"/>
              <a:t>PUCCH Format (one of the new PUCCH formats, FFS: format 3)</a:t>
            </a:r>
            <a:endParaRPr lang="en-US" sz="1600" dirty="0" smtClean="0"/>
          </a:p>
          <a:p>
            <a:pPr lvl="2"/>
            <a:r>
              <a:rPr lang="en-US" dirty="0" smtClean="0"/>
              <a:t>Power control related parameters</a:t>
            </a:r>
            <a:endParaRPr lang="en-US" sz="1400" dirty="0" smtClean="0"/>
          </a:p>
          <a:p>
            <a:pPr lvl="2"/>
            <a:r>
              <a:rPr lang="en-US" dirty="0" smtClean="0"/>
              <a:t>Periodicity</a:t>
            </a:r>
            <a:endParaRPr lang="en-US" sz="1400" dirty="0" smtClean="0"/>
          </a:p>
          <a:p>
            <a:pPr lvl="2"/>
            <a:r>
              <a:rPr lang="en-US" dirty="0" smtClean="0"/>
              <a:t>Subframe offset</a:t>
            </a:r>
            <a:endParaRPr lang="en-US" sz="1400" dirty="0" smtClean="0"/>
          </a:p>
          <a:p>
            <a:pPr lvl="2"/>
            <a:r>
              <a:rPr lang="en-US" dirty="0" smtClean="0"/>
              <a:t>Resource </a:t>
            </a:r>
            <a:endParaRPr lang="en-US" sz="1400" dirty="0" smtClean="0"/>
          </a:p>
          <a:p>
            <a:pPr lvl="3"/>
            <a:r>
              <a:rPr lang="en-US" dirty="0" smtClean="0"/>
              <a:t>Bandwidth (for format without CDM)</a:t>
            </a:r>
            <a:endParaRPr lang="en-US" sz="1200" dirty="0" smtClean="0"/>
          </a:p>
          <a:p>
            <a:pPr lvl="2"/>
            <a:r>
              <a:rPr lang="en-US" dirty="0" smtClean="0"/>
              <a:t>Max supported payload</a:t>
            </a:r>
            <a:endParaRPr lang="en-US" sz="14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b="1" u="sng" dirty="0" smtClean="0"/>
              <a:t>For CSI  + HARQ-ACK/SR (or CSI only)</a:t>
            </a:r>
            <a:endParaRPr lang="en-US" sz="1800" b="1" u="sng" dirty="0" smtClean="0"/>
          </a:p>
          <a:p>
            <a:r>
              <a:rPr lang="en-US" dirty="0" smtClean="0"/>
              <a:t>Max supported payload </a:t>
            </a:r>
            <a:endParaRPr lang="en-US" sz="18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6139</TotalTime>
  <Words>117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Periodic CSI reporting configuration</vt:lpstr>
      <vt:lpstr>WF on configuration of P-CSI reporting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Timo Lunttila</cp:lastModifiedBy>
  <cp:revision>120</cp:revision>
  <dcterms:created xsi:type="dcterms:W3CDTF">2014-09-26T23:14:47Z</dcterms:created>
  <dcterms:modified xsi:type="dcterms:W3CDTF">2015-10-09T09:35:36Z</dcterms:modified>
</cp:coreProperties>
</file>