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7" autoAdjust="0"/>
    <p:restoredTop sz="94660"/>
  </p:normalViewPr>
  <p:slideViewPr>
    <p:cSldViewPr>
      <p:cViewPr varScale="1">
        <p:scale>
          <a:sx n="84" d="100"/>
          <a:sy n="84" d="100"/>
        </p:scale>
        <p:origin x="180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EPCCH Rate Matching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 dirty="0"/>
              <a:t>3GPP TSG RAN WG1 Meeting #</a:t>
            </a:r>
            <a:r>
              <a:rPr lang="x-none" sz="2400" b="1" dirty="0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 dirty="0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dirty="0" smtClean="0"/>
              <a:t>R1-15</a:t>
            </a:r>
            <a:r>
              <a:rPr lang="en-US" sz="2400" b="1" dirty="0" smtClean="0"/>
              <a:t>6331</a:t>
            </a:r>
          </a:p>
          <a:p>
            <a:r>
              <a:rPr lang="en-US" sz="2400" b="1" dirty="0" smtClean="0"/>
              <a:t>Malmö, Sweden, 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- 9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October 2015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AI: </a:t>
            </a:r>
            <a:r>
              <a:rPr lang="en-US" sz="2400" b="1" dirty="0" smtClean="0"/>
              <a:t>7.2.4.2.1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6397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GB" sz="2400" dirty="0" smtClean="0"/>
              <a:t>Support </a:t>
            </a:r>
            <a:r>
              <a:rPr lang="en-GB" sz="2400" dirty="0"/>
              <a:t>ZP and NZP CSI-RS with 2/4/8/12/16 ports in </a:t>
            </a:r>
            <a:r>
              <a:rPr lang="en-GB" sz="2400" dirty="0" err="1"/>
              <a:t>DwPTS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800" dirty="0"/>
          </a:p>
        </p:txBody>
      </p:sp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1357290" y="2143116"/>
          <a:ext cx="2986013" cy="2571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1647063" imgH="1418463" progId="Visio.Drawing.11">
                  <p:embed/>
                </p:oleObj>
              </mc:Choice>
              <mc:Fallback>
                <p:oleObj name="Visio" r:id="rId3" imgW="1647063" imgH="141846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2143116"/>
                        <a:ext cx="2986013" cy="2571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6"/>
          <p:cNvSpPr/>
          <p:nvPr/>
        </p:nvSpPr>
        <p:spPr>
          <a:xfrm>
            <a:off x="857224" y="5214950"/>
            <a:ext cx="7391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 8 ports CSI-RS design in </a:t>
            </a:r>
            <a:r>
              <a:rPr lang="en-US" dirty="0" err="1" smtClean="0"/>
              <a:t>DwPTS</a:t>
            </a:r>
            <a:endParaRPr lang="en-US" dirty="0" smtClean="0"/>
          </a:p>
          <a:p>
            <a:pPr algn="ctr"/>
            <a:r>
              <a:rPr lang="en-US" altLang="zh-CN" dirty="0" smtClean="0"/>
              <a:t>2, 4 ports can be obtained with nested structure as in normal </a:t>
            </a:r>
            <a:r>
              <a:rPr lang="en-US" altLang="zh-CN" dirty="0" err="1" smtClean="0"/>
              <a:t>subframe</a:t>
            </a:r>
            <a:endParaRPr lang="zh-CN" altLang="en-US" dirty="0"/>
          </a:p>
        </p:txBody>
      </p:sp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5072066" y="2143116"/>
          <a:ext cx="3000396" cy="2587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Visio" r:id="rId5" imgW="1647063" imgH="1418463" progId="Visio.Drawing.11">
                  <p:embed/>
                </p:oleObj>
              </mc:Choice>
              <mc:Fallback>
                <p:oleObj name="Visio" r:id="rId5" imgW="1647063" imgH="141846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143116"/>
                        <a:ext cx="3000396" cy="25877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488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One additional ZP CSI-RS resource can be configured to Rel-13 UE for EPDCCH rate matching</a:t>
            </a:r>
            <a:endParaRPr lang="en-US" sz="2400" dirty="0" smtClean="0"/>
          </a:p>
          <a:p>
            <a:pPr marL="914400" lvl="2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3461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62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Visio</vt:lpstr>
      <vt:lpstr>WF on EPCCH Rate Matching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Wei, Chao</cp:lastModifiedBy>
  <cp:revision>49</cp:revision>
  <dcterms:created xsi:type="dcterms:W3CDTF">2015-10-06T22:14:41Z</dcterms:created>
  <dcterms:modified xsi:type="dcterms:W3CDTF">2015-10-08T15:55:56Z</dcterms:modified>
</cp:coreProperties>
</file>