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"/>
  </p:notesMasterIdLst>
  <p:sldIdLst>
    <p:sldId id="256" r:id="rId2"/>
    <p:sldId id="274" r:id="rId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59" autoAdjust="0"/>
    <p:restoredTop sz="94660"/>
  </p:normalViewPr>
  <p:slideViewPr>
    <p:cSldViewPr>
      <p:cViewPr varScale="1">
        <p:scale>
          <a:sx n="74" d="100"/>
          <a:sy n="74" d="100"/>
        </p:scale>
        <p:origin x="-13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3278C02B-1393-4A23-A3C6-E04D55289A6A}" type="datetimeFigureOut">
              <a:rPr lang="en-US" altLang="en-US"/>
              <a:pPr>
                <a:defRPr/>
              </a:pPr>
              <a:t>10/8/2015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81C184B-E845-46F8-8F6F-1FF4B95193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71611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46A2B2-5083-40FD-A2F7-A70E3B300F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721538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8D57CE-5229-4128-B926-52B55EC7EB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0601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AD2D2-1002-49E3-8ACE-4BF42DA0C0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233006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08D64-B55E-4F47-9E02-0D80F73C694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57285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4D54AA-B08B-4520-9F88-E522B1D4F09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5197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B0494-7550-4ACE-9230-6189E7E275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47604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5130A8-3ED6-41CB-A401-208F8B53A0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54262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77246D-3958-4655-82E6-17C7FC6122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9980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05D3F-40D7-4469-87FF-3EB2C46964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98118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9DFBF0-3DC0-40EC-9B4A-2E0ED35A1DA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0998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C78A2A-C913-4858-B9FE-EAF130A664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07823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103D763-8DE2-4831-80DA-1373975F146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WF on remaining aspects </a:t>
            </a:r>
            <a:b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PC5 V2V evaluation 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90600" y="4648200"/>
            <a:ext cx="7391400" cy="22098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Electronics, </a:t>
            </a:r>
            <a:r>
              <a:rPr lang="en-US" alt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CATT, NTT DOCOMO</a:t>
            </a:r>
            <a:endParaRPr lang="en-US" altLang="en-US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2" name="テキスト ボックス 4"/>
          <p:cNvSpPr txBox="1">
            <a:spLocks noChangeArrowheads="1"/>
          </p:cNvSpPr>
          <p:nvPr/>
        </p:nvSpPr>
        <p:spPr bwMode="auto">
          <a:xfrm>
            <a:off x="152400" y="152400"/>
            <a:ext cx="57245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3GPP TSG RAN WG1 Meeting #82bis         	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Malmö, Sweden, 5th – 9th October 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Agenda item: 7.2.8.1</a:t>
            </a:r>
            <a:endParaRPr kumimoji="1" lang="ja-JP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3" name="テキスト ボックス 3"/>
          <p:cNvSpPr txBox="1">
            <a:spLocks noChangeArrowheads="1"/>
          </p:cNvSpPr>
          <p:nvPr/>
        </p:nvSpPr>
        <p:spPr bwMode="auto">
          <a:xfrm>
            <a:off x="7543800" y="152400"/>
            <a:ext cx="133882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v-SE" altLang="ko-KR" sz="2000" dirty="0" smtClean="0"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R1-15</a:t>
            </a:r>
            <a:r>
              <a:rPr lang="en-US" altLang="ko-KR" sz="2000" dirty="0" smtClean="0"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6300</a:t>
            </a:r>
            <a:endParaRPr kumimoji="1" lang="ja-JP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4EB5F2B-DCC2-4D0A-9BA4-CEA4585C02C7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200" smtClean="0">
              <a:solidFill>
                <a:srgbClr val="89898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제목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altLang="ko-KR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  <a:endParaRPr lang="ko-KR" alt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71" name="슬라이드 번호 개체 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EAD74A2-6DE7-4F47-9EFF-B81FC45738DE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200" smtClean="0">
              <a:solidFill>
                <a:srgbClr val="89898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72" name="내용 개체 틀 2"/>
          <p:cNvSpPr txBox="1">
            <a:spLocks/>
          </p:cNvSpPr>
          <p:nvPr/>
        </p:nvSpPr>
        <p:spPr bwMode="auto">
          <a:xfrm>
            <a:off x="609600" y="1371600"/>
            <a:ext cx="82296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342900" lvl="1" indent="-342900" algn="just">
              <a:buFont typeface="Arial" charset="0"/>
              <a:buChar char="•"/>
            </a:pPr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vehicle speed of 15km/h in urban </a:t>
            </a:r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case, CDF of PRR (Packet Reception Ratio) with a = 0, b = baseline is 50m</a:t>
            </a:r>
          </a:p>
        </p:txBody>
      </p:sp>
    </p:spTree>
    <p:extLst>
      <p:ext uri="{BB962C8B-B14F-4D97-AF65-F5344CB8AC3E}">
        <p14:creationId xmlns:p14="http://schemas.microsoft.com/office/powerpoint/2010/main" val="236680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7424</TotalTime>
  <Words>50</Words>
  <Application>Microsoft Office PowerPoint</Application>
  <PresentationFormat>화면 슬라이드 쇼(4:3)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Theme</vt:lpstr>
      <vt:lpstr>WF on remaining aspects  for PC5 V2V evaluation 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resource allocation in PC5-based V2V</dc:title>
  <dc:creator>이승민/주임연구원/차세대표준(연)ACS팀(edison.lee@lge.com)</dc:creator>
  <cp:lastModifiedBy>admin</cp:lastModifiedBy>
  <cp:revision>503</cp:revision>
  <dcterms:created xsi:type="dcterms:W3CDTF">2014-02-12T17:53:51Z</dcterms:created>
  <dcterms:modified xsi:type="dcterms:W3CDTF">2015-10-08T07:09:32Z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1429513604</vt:lpwstr>
  </property>
</Properties>
</file>