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RV Cycling for 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Sierra, Intel,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/>
              <a:t>In case of PUSCH transmission from LC UEs and UEs operating coverage enhancement</a:t>
            </a:r>
          </a:p>
          <a:p>
            <a:pPr lvl="1"/>
            <a:r>
              <a:rPr lang="en-US" sz="2000" dirty="0"/>
              <a:t>The redundancy version (RV) is cycled </a:t>
            </a:r>
            <a:r>
              <a:rPr lang="en-US" sz="2000" dirty="0" smtClean="0"/>
              <a:t>after </a:t>
            </a:r>
            <a:r>
              <a:rPr lang="en-US" sz="2000" dirty="0"/>
              <a:t>every </a:t>
            </a:r>
            <a:r>
              <a:rPr lang="en-US" sz="2000" dirty="0" smtClean="0"/>
              <a:t>few </a:t>
            </a:r>
            <a:r>
              <a:rPr lang="en-US" sz="2000" dirty="0"/>
              <a:t>retransmissions of a PUSCH transport block</a:t>
            </a:r>
          </a:p>
          <a:p>
            <a:pPr lvl="2"/>
            <a:r>
              <a:rPr lang="en-US" sz="1800" dirty="0" smtClean="0"/>
              <a:t>For small number of PUSCH repetitions, RV is cycled in each </a:t>
            </a:r>
            <a:r>
              <a:rPr lang="en-US" sz="1800" dirty="0" err="1" smtClean="0"/>
              <a:t>subframe</a:t>
            </a:r>
            <a:endParaRPr lang="en-US" sz="1800" dirty="0" smtClean="0"/>
          </a:p>
          <a:p>
            <a:pPr lvl="2"/>
            <a:r>
              <a:rPr lang="en-US" sz="1800" dirty="0" smtClean="0"/>
              <a:t>For medium/large number of PUSCH repetitions, FFS the value and configurability of RV cycling interval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RV cycling follows legacy RV cycling pattern i.e. RV {0,2,3,1}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107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RV Cycling for PUSCH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RV cycling for PUSCH</dc:title>
  <dc:creator>vidit.saxena@ericsson.com</dc:creator>
  <cp:lastModifiedBy>Yufei Blankenship</cp:lastModifiedBy>
  <cp:revision>116</cp:revision>
  <dcterms:created xsi:type="dcterms:W3CDTF">2006-08-16T00:00:00Z</dcterms:created>
  <dcterms:modified xsi:type="dcterms:W3CDTF">2015-10-07T10:49:40Z</dcterms:modified>
</cp:coreProperties>
</file>