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1" autoAdjust="0"/>
    <p:restoredTop sz="94660"/>
  </p:normalViewPr>
  <p:slideViewPr>
    <p:cSldViewPr>
      <p:cViewPr varScale="1">
        <p:scale>
          <a:sx n="73" d="100"/>
          <a:sy n="73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</a:t>
            </a:r>
            <a:r>
              <a:rPr lang="en-US" altLang="zh-CN" dirty="0" smtClean="0"/>
              <a:t>DRS structure and LBT for DRS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82bis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	R1-156268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Malmö,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Sweden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October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7.2.3.1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402160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b="1" i="1" u="sng" dirty="0"/>
              <a:t>Agreements:</a:t>
            </a:r>
            <a:endParaRPr lang="zh-CN" altLang="zh-CN" sz="3600" dirty="0"/>
          </a:p>
          <a:p>
            <a:pPr lvl="1"/>
            <a:r>
              <a:rPr lang="en-GB" altLang="zh-CN" i="1" dirty="0"/>
              <a:t>A single idle sensing interval allows the start of a DL transmission burst (which may not start with the DRS) containing DRS without PDSCH within the DMTC</a:t>
            </a:r>
            <a:endParaRPr lang="zh-CN" altLang="zh-CN" dirty="0"/>
          </a:p>
          <a:p>
            <a:pPr lvl="2"/>
            <a:r>
              <a:rPr lang="en-US" altLang="zh-CN" i="1" dirty="0"/>
              <a:t>Total sensing period may be greater than one sensing interval referred to in the above</a:t>
            </a:r>
            <a:endParaRPr lang="zh-CN" altLang="zh-CN" dirty="0"/>
          </a:p>
          <a:p>
            <a:pPr lvl="2"/>
            <a:r>
              <a:rPr lang="en-US" altLang="zh-CN" i="1" dirty="0"/>
              <a:t>FFS: Whether the above can be used for the case where transmission burst does not contain PDSCH but contains DRS, and any other reference signals or channels</a:t>
            </a:r>
            <a:endParaRPr lang="zh-CN" altLang="zh-CN" dirty="0"/>
          </a:p>
          <a:p>
            <a:pPr lvl="2"/>
            <a:r>
              <a:rPr lang="en-US" altLang="zh-CN" i="1" dirty="0"/>
              <a:t>FFS: Whether the above can be used for DL transmission bursts longer than 1+x </a:t>
            </a:r>
            <a:r>
              <a:rPr lang="en-US" altLang="zh-CN" i="1" dirty="0" err="1"/>
              <a:t>ms</a:t>
            </a:r>
            <a:r>
              <a:rPr lang="en-US" altLang="zh-CN" i="1" dirty="0"/>
              <a:t>, x &lt;&lt; 1 </a:t>
            </a:r>
            <a:r>
              <a:rPr lang="en-US" altLang="zh-CN" i="1" dirty="0" err="1"/>
              <a:t>ms</a:t>
            </a:r>
            <a:endParaRPr lang="zh-CN" altLang="zh-CN" dirty="0"/>
          </a:p>
          <a:p>
            <a:pPr lvl="2"/>
            <a:r>
              <a:rPr lang="en-US" altLang="zh-CN" i="1" dirty="0"/>
              <a:t>Further discuss the length of the sensing interval, and the energy detection threshold, or their possible ranges</a:t>
            </a:r>
            <a:endParaRPr lang="zh-CN" altLang="zh-CN" dirty="0"/>
          </a:p>
          <a:p>
            <a:pPr lvl="1"/>
            <a:r>
              <a:rPr lang="en-GB" altLang="zh-CN" i="1" dirty="0"/>
              <a:t>The ECCA counter used for LBT category 4 for the PDSCH is frozen during DL transmission burst containing DRS without PDSCH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7397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856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1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192" y="1700808"/>
            <a:ext cx="8435280" cy="4320480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For DRS transmission without PDSCH in unlicensed </a:t>
            </a:r>
            <a:r>
              <a:rPr lang="en-US" altLang="zh-CN" sz="2000" dirty="0" err="1" smtClean="0"/>
              <a:t>Scell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All 6 </a:t>
            </a:r>
            <a:r>
              <a:rPr lang="en-US" altLang="zh-CN" sz="2000" dirty="0" err="1" smtClean="0"/>
              <a:t>subframes</a:t>
            </a:r>
            <a:r>
              <a:rPr lang="en-US" altLang="zh-CN" sz="2000" dirty="0" smtClean="0"/>
              <a:t> within a DMTC </a:t>
            </a:r>
            <a:r>
              <a:rPr lang="en-US" altLang="zh-CN" sz="2000" dirty="0" smtClean="0"/>
              <a:t>are candidate </a:t>
            </a:r>
            <a:r>
              <a:rPr lang="en-US" altLang="zh-CN" sz="2000" dirty="0" err="1" smtClean="0"/>
              <a:t>subframes</a:t>
            </a:r>
            <a:r>
              <a:rPr lang="en-US" altLang="zh-CN" sz="2000" dirty="0" smtClean="0"/>
              <a:t> for DRS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LBT using </a:t>
            </a:r>
            <a:r>
              <a:rPr lang="en-US" altLang="zh-CN" sz="2000" dirty="0" smtClean="0"/>
              <a:t>a single sensing interval with defer period</a:t>
            </a:r>
            <a:endParaRPr lang="en-US" altLang="zh-CN" sz="2000" dirty="0" smtClean="0"/>
          </a:p>
          <a:p>
            <a:pPr lvl="2"/>
            <a:r>
              <a:rPr lang="en-US" altLang="zh-CN" sz="1600" dirty="0" smtClean="0"/>
              <a:t>Defer period of 16 </a:t>
            </a:r>
            <a:r>
              <a:rPr lang="en-US" altLang="zh-CN" sz="1600" dirty="0" smtClean="0"/>
              <a:t>µ</a:t>
            </a:r>
            <a:r>
              <a:rPr lang="en-US" altLang="zh-CN" sz="1600" dirty="0" smtClean="0"/>
              <a:t>s followed by one CCA slot of 9 µs</a:t>
            </a:r>
          </a:p>
          <a:p>
            <a:pPr lvl="2"/>
            <a:r>
              <a:rPr lang="en-US" altLang="zh-CN" sz="1600" dirty="0" smtClean="0"/>
              <a:t>CCA </a:t>
            </a:r>
            <a:r>
              <a:rPr lang="en-US" altLang="zh-CN" sz="1600" dirty="0" smtClean="0"/>
              <a:t>ED threshold follows that of Cat.4 LBT procedure for PDSCH</a:t>
            </a:r>
          </a:p>
          <a:p>
            <a:pPr lvl="3"/>
            <a:r>
              <a:rPr lang="en-US" altLang="zh-CN" sz="1200" dirty="0" smtClean="0"/>
              <a:t>FFS </a:t>
            </a:r>
            <a:r>
              <a:rPr lang="en-US" altLang="zh-CN" sz="1200" dirty="0" smtClean="0"/>
              <a:t> </a:t>
            </a:r>
            <a:r>
              <a:rPr lang="en-US" altLang="zh-CN" sz="1200" dirty="0" smtClean="0"/>
              <a:t>adjustment after ED threshold discussion of Cat.4 LBT of PDSCH  </a:t>
            </a:r>
          </a:p>
          <a:p>
            <a:pPr lvl="1"/>
            <a:r>
              <a:rPr lang="en-US" altLang="zh-CN" sz="2000" dirty="0" smtClean="0"/>
              <a:t>The total duration of the DL transmission burst is not longer than 1 ms (i.e. x = 0 from previous agreement)</a:t>
            </a:r>
          </a:p>
          <a:p>
            <a:pPr lvl="2"/>
            <a:r>
              <a:rPr lang="en-US" altLang="zh-CN" sz="1600" dirty="0" smtClean="0"/>
              <a:t>This includes any potential reservation signal in the same burst as the DRS</a:t>
            </a:r>
          </a:p>
          <a:p>
            <a:pPr lvl="2"/>
            <a:r>
              <a:rPr lang="en-US" altLang="zh-CN" sz="1600" dirty="0" smtClean="0"/>
              <a:t>Consider further limitation if the maximum DRS occasion duration is shorter than 13 OFDM symbols.</a:t>
            </a:r>
          </a:p>
        </p:txBody>
      </p:sp>
    </p:spTree>
    <p:extLst>
      <p:ext uri="{BB962C8B-B14F-4D97-AF65-F5344CB8AC3E}">
        <p14:creationId xmlns:p14="http://schemas.microsoft.com/office/powerpoint/2010/main" xmlns="" val="184022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DRS structure</a:t>
            </a:r>
          </a:p>
          <a:p>
            <a:pPr lvl="1"/>
            <a:r>
              <a:rPr lang="en-US" altLang="zh-CN" sz="2000" dirty="0" smtClean="0"/>
              <a:t>PSS in OFDM symbol #6</a:t>
            </a:r>
          </a:p>
          <a:p>
            <a:pPr lvl="1"/>
            <a:r>
              <a:rPr lang="en-US" altLang="zh-CN" sz="2000" dirty="0" smtClean="0"/>
              <a:t>SSS </a:t>
            </a:r>
            <a:r>
              <a:rPr lang="en-US" altLang="zh-CN" sz="2000" dirty="0" smtClean="0"/>
              <a:t>in OFDM </a:t>
            </a:r>
            <a:r>
              <a:rPr lang="en-US" altLang="zh-CN" sz="2000" dirty="0" smtClean="0"/>
              <a:t>symbol #5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CRS in OFDM </a:t>
            </a:r>
            <a:r>
              <a:rPr lang="en-US" altLang="zh-CN" sz="2000" dirty="0" smtClean="0"/>
              <a:t>symbols #4 </a:t>
            </a:r>
            <a:r>
              <a:rPr lang="en-US" altLang="zh-CN" sz="2000" dirty="0" smtClean="0"/>
              <a:t>and </a:t>
            </a:r>
            <a:r>
              <a:rPr lang="en-US" altLang="zh-CN" sz="2000" dirty="0" smtClean="0"/>
              <a:t>#7</a:t>
            </a:r>
          </a:p>
          <a:p>
            <a:pPr lvl="2"/>
            <a:r>
              <a:rPr lang="en-US" altLang="zh-CN" sz="1600" dirty="0" smtClean="0"/>
              <a:t>2 CRS ports</a:t>
            </a:r>
          </a:p>
          <a:p>
            <a:pPr lvl="3"/>
            <a:r>
              <a:rPr lang="en-US" altLang="zh-CN" sz="1200" dirty="0" smtClean="0"/>
              <a:t>1 CRS port only for a 1-antenna </a:t>
            </a:r>
            <a:r>
              <a:rPr lang="en-US" altLang="zh-CN" sz="1200" dirty="0" err="1" smtClean="0"/>
              <a:t>eNB</a:t>
            </a:r>
            <a:r>
              <a:rPr lang="en-US" altLang="zh-CN" sz="1200" dirty="0" smtClean="0"/>
              <a:t> (with relaxed RRM performance requirements)</a:t>
            </a:r>
          </a:p>
          <a:p>
            <a:pPr lvl="2"/>
            <a:r>
              <a:rPr lang="en-US" altLang="zh-CN" sz="1600" dirty="0" smtClean="0"/>
              <a:t>Note: RSRP measurement over 5 MHz</a:t>
            </a:r>
          </a:p>
          <a:p>
            <a:pPr lvl="2"/>
            <a:r>
              <a:rPr lang="en-US" altLang="zh-CN" sz="1600" dirty="0" smtClean="0"/>
              <a:t>Consider adding CRS in OFDM symbol #8</a:t>
            </a:r>
          </a:p>
          <a:p>
            <a:pPr lvl="1"/>
            <a:r>
              <a:rPr lang="en-US" altLang="zh-CN" sz="2000" dirty="0" smtClean="0"/>
              <a:t>CSI-RS in OFDM symbols #9 and #10 (if configured)</a:t>
            </a:r>
          </a:p>
          <a:p>
            <a:pPr lvl="1"/>
            <a:r>
              <a:rPr lang="en-US" altLang="zh-CN" sz="2000" dirty="0" smtClean="0"/>
              <a:t>Minimum </a:t>
            </a:r>
            <a:r>
              <a:rPr lang="en-US" altLang="zh-CN" sz="2000" dirty="0" smtClean="0"/>
              <a:t>duration </a:t>
            </a:r>
            <a:r>
              <a:rPr lang="en-US" altLang="zh-CN" sz="2000" dirty="0" smtClean="0"/>
              <a:t>of DRS occasion: </a:t>
            </a:r>
            <a:r>
              <a:rPr lang="en-US" altLang="zh-CN" sz="2000" dirty="0" smtClean="0"/>
              <a:t>4 OFDM symbols (without </a:t>
            </a:r>
            <a:r>
              <a:rPr lang="en-US" altLang="zh-CN" sz="2000" dirty="0" smtClean="0"/>
              <a:t>CSI-RS)</a:t>
            </a:r>
          </a:p>
          <a:p>
            <a:pPr lvl="2"/>
            <a:r>
              <a:rPr lang="en-US" altLang="zh-CN" sz="1600" dirty="0" smtClean="0"/>
              <a:t>Or 5 OFDM symbols if CRS are added in OFDM symbol #8</a:t>
            </a:r>
            <a:endParaRPr lang="en-US" altLang="zh-CN" sz="1600" dirty="0" smtClean="0"/>
          </a:p>
          <a:p>
            <a:pPr lvl="1"/>
            <a:r>
              <a:rPr lang="en-US" altLang="zh-CN" sz="2000" dirty="0" smtClean="0"/>
              <a:t>Maximum </a:t>
            </a:r>
            <a:r>
              <a:rPr lang="en-US" altLang="zh-CN" sz="2000" dirty="0" smtClean="0"/>
              <a:t>duration of DRS occasion: </a:t>
            </a:r>
            <a:r>
              <a:rPr lang="en-US" altLang="zh-CN" sz="2000" dirty="0" smtClean="0"/>
              <a:t>7 OFDM symbols (with CSI-RS</a:t>
            </a:r>
            <a:r>
              <a:rPr lang="en-US" altLang="zh-CN" sz="2000" dirty="0" smtClean="0"/>
              <a:t>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 of proposal 2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72816"/>
            <a:ext cx="5184576" cy="433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391</Words>
  <Application>Microsoft Office PowerPoint</Application>
  <PresentationFormat>On-screen Show (4:3)</PresentationFormat>
  <Paragraphs>39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WF on DRS structure and LBT for DRS</vt:lpstr>
      <vt:lpstr>Background </vt:lpstr>
      <vt:lpstr>Proposal 1 </vt:lpstr>
      <vt:lpstr>Proposal 2</vt:lpstr>
      <vt:lpstr>Illustration of proposal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jiangy</dc:creator>
  <cp:lastModifiedBy>Huawei</cp:lastModifiedBy>
  <cp:revision>104</cp:revision>
  <dcterms:created xsi:type="dcterms:W3CDTF">2015-10-05T07:05:43Z</dcterms:created>
  <dcterms:modified xsi:type="dcterms:W3CDTF">2015-10-07T10:24:50Z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1444207925</vt:lpwstr>
  </property>
</Properties>
</file>