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2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0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BD394-3859-492E-99F9-BF091202DF8A}" type="datetimeFigureOut">
              <a:rPr lang="en-GB" smtClean="0"/>
              <a:pPr/>
              <a:t>07/10/2015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86DAD-145D-44F2-A8E8-1DD872A1BCA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8FF64-196E-4D38-8E66-1BDC9EA3BD46}" type="datetimeFigureOut">
              <a:rPr lang="en-GB" smtClean="0"/>
              <a:pPr/>
              <a:t>07/10/2015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68541-6B48-46FD-B2F0-EE3419C4925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F68541-6B48-46FD-B2F0-EE3419C49255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Physical Channel </a:t>
            </a:r>
            <a:br>
              <a:rPr lang="en-US" dirty="0" smtClean="0"/>
            </a:br>
            <a:r>
              <a:rPr lang="en-US" dirty="0" smtClean="0"/>
              <a:t>Timing Relationships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Alcatel-Lucent, </a:t>
            </a:r>
            <a:r>
              <a:rPr lang="en-US" dirty="0" err="1" smtClean="0"/>
              <a:t>Huawei</a:t>
            </a:r>
            <a:r>
              <a:rPr lang="en-US" dirty="0" smtClean="0"/>
              <a:t>, ???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R1-156218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RAN1#82 Agreement</a:t>
            </a:r>
          </a:p>
          <a:p>
            <a:pPr lvl="0"/>
            <a:r>
              <a:rPr lang="en-US" sz="2000" dirty="0" smtClean="0"/>
              <a:t>Timing relationships between M-PDCCH and PDSCH</a:t>
            </a:r>
          </a:p>
          <a:p>
            <a:pPr lvl="1"/>
            <a:r>
              <a:rPr lang="en-US" sz="1800" dirty="0" smtClean="0"/>
              <a:t>In FDD and HD-FDD with cross-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scheduling, the PDSCH starts in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</a:t>
            </a:r>
            <a:r>
              <a:rPr lang="en-US" sz="1800" dirty="0" err="1" smtClean="0"/>
              <a:t>n+k</a:t>
            </a:r>
            <a:r>
              <a:rPr lang="en-US" sz="1800" dirty="0" smtClean="0"/>
              <a:t>, where n is the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where the repetitions of the decoded M-PDCCH message(s) ends, where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 is defined by other agreements</a:t>
            </a:r>
          </a:p>
          <a:p>
            <a:pPr lvl="0"/>
            <a:r>
              <a:rPr lang="en-US" sz="2000" dirty="0" smtClean="0"/>
              <a:t>Timing relationships between M-PDCCH and PUSCH</a:t>
            </a:r>
          </a:p>
          <a:p>
            <a:pPr lvl="1"/>
            <a:r>
              <a:rPr lang="en-US" sz="1800" dirty="0" smtClean="0"/>
              <a:t>In FDD and HD-FDD, the PUSCH starts in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</a:t>
            </a:r>
            <a:r>
              <a:rPr lang="en-US" sz="1800" dirty="0" err="1" smtClean="0"/>
              <a:t>n+k</a:t>
            </a:r>
            <a:r>
              <a:rPr lang="en-US" sz="1800" dirty="0" smtClean="0"/>
              <a:t>, where n is the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where the repetitions of the decoded M-PDCCH message(s) ends</a:t>
            </a:r>
          </a:p>
          <a:p>
            <a:pPr lvl="2"/>
            <a:r>
              <a:rPr lang="en-US" sz="1600" b="1" dirty="0" smtClean="0">
                <a:solidFill>
                  <a:srgbClr val="FF0000"/>
                </a:solidFill>
              </a:rPr>
              <a:t>FFS the value of k</a:t>
            </a:r>
          </a:p>
          <a:p>
            <a:pPr lvl="0"/>
            <a:r>
              <a:rPr lang="en-US" sz="2000" dirty="0" smtClean="0"/>
              <a:t>Timing relationships between PDSCH and PUCCH</a:t>
            </a:r>
          </a:p>
          <a:p>
            <a:pPr lvl="1"/>
            <a:r>
              <a:rPr lang="en-US" sz="1800" dirty="0" smtClean="0"/>
              <a:t>In FDD and HD-FDD, if PDSCH transmission ends in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n as indicated by the corresponding M-PDCCH, PUCCH carrying HARQ-ACK starts in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</a:t>
            </a:r>
            <a:r>
              <a:rPr lang="en-US" sz="1800" dirty="0" err="1" smtClean="0"/>
              <a:t>n+k</a:t>
            </a:r>
            <a:endParaRPr lang="en-US" sz="1800" dirty="0" smtClean="0"/>
          </a:p>
          <a:p>
            <a:pPr lvl="2"/>
            <a:r>
              <a:rPr lang="en-US" sz="1600" b="1" dirty="0" smtClean="0">
                <a:solidFill>
                  <a:srgbClr val="FF0000"/>
                </a:solidFill>
              </a:rPr>
              <a:t>FFS:  the value of k</a:t>
            </a:r>
          </a:p>
          <a:p>
            <a:pPr lvl="2"/>
            <a:r>
              <a:rPr lang="en-US" sz="1600" dirty="0" smtClean="0"/>
              <a:t>FFS: how to determine when PDSCH transmission ends for message 4</a:t>
            </a:r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1600" dirty="0" smtClean="0">
                <a:latin typeface="Arial" charset="0"/>
              </a:rPr>
              <a:t>For both FDD and TDD, follow legacy time offset, e.g., k=4 for FDD, between the end of the decoded M-PDCCH and the beginning of the associated PUSCH.</a:t>
            </a:r>
          </a:p>
          <a:p>
            <a:pPr lvl="1"/>
            <a:r>
              <a:rPr lang="en-US" sz="1600" dirty="0" smtClean="0">
                <a:latin typeface="Arial" charset="0"/>
              </a:rPr>
              <a:t>FFS:  For TDD if MPDCCH ends in SF n in which the timing relationship between the M-PDCCH and PUSCH is not defined, PUSCH starts in the UL </a:t>
            </a:r>
            <a:r>
              <a:rPr lang="en-US" sz="1600" dirty="0" err="1" smtClean="0">
                <a:latin typeface="Arial" charset="0"/>
              </a:rPr>
              <a:t>subframe</a:t>
            </a:r>
            <a:r>
              <a:rPr lang="en-US" sz="1600" dirty="0" smtClean="0">
                <a:latin typeface="Arial" charset="0"/>
              </a:rPr>
              <a:t> &gt;=(n+4)</a:t>
            </a:r>
          </a:p>
          <a:p>
            <a:pPr>
              <a:buNone/>
            </a:pPr>
            <a:endParaRPr lang="en-US" sz="1600" dirty="0" smtClean="0">
              <a:latin typeface="Arial" charset="0"/>
            </a:endParaRPr>
          </a:p>
          <a:p>
            <a:r>
              <a:rPr lang="en-US" sz="1600" dirty="0" smtClean="0">
                <a:latin typeface="Arial" charset="0"/>
              </a:rPr>
              <a:t>For both FDD and TDD, follow legacy time offset, </a:t>
            </a:r>
            <a:r>
              <a:rPr lang="en-US" sz="1600" dirty="0">
                <a:latin typeface="Arial" charset="0"/>
              </a:rPr>
              <a:t>e.g.,</a:t>
            </a:r>
            <a:r>
              <a:rPr lang="en-US" sz="1600" dirty="0" smtClean="0">
                <a:latin typeface="Arial" charset="0"/>
              </a:rPr>
              <a:t> k=4</a:t>
            </a:r>
            <a:r>
              <a:rPr lang="en-US" sz="1600" dirty="0">
                <a:latin typeface="Arial" charset="0"/>
              </a:rPr>
              <a:t> for FDD</a:t>
            </a:r>
            <a:r>
              <a:rPr lang="en-US" sz="1600" dirty="0" smtClean="0">
                <a:latin typeface="Arial" charset="0"/>
              </a:rPr>
              <a:t>, between the end of PDSCH and the beginning of corresponding PUCCH HARQ-ACK.</a:t>
            </a:r>
          </a:p>
          <a:p>
            <a:pPr lvl="1"/>
            <a:r>
              <a:rPr lang="en-US" sz="1600" dirty="0" smtClean="0">
                <a:latin typeface="Arial" charset="0"/>
              </a:rPr>
              <a:t>FFS:  The value of k if/when ACK-NACK bundling is used for half/full duplex FDD</a:t>
            </a:r>
          </a:p>
          <a:p>
            <a:pPr lvl="1">
              <a:buNone/>
            </a:pPr>
            <a:endParaRPr lang="en-US" sz="1600" dirty="0" smtClean="0">
              <a:latin typeface="Arial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For both FDD and TDD without repetition, if PUSCH is sent in </a:t>
            </a:r>
            <a:r>
              <a:rPr lang="en-US" sz="1600" dirty="0" err="1" smtClean="0">
                <a:latin typeface="Arial" charset="0"/>
              </a:rPr>
              <a:t>subframe</a:t>
            </a:r>
            <a:r>
              <a:rPr lang="en-US" sz="1600" dirty="0" smtClean="0">
                <a:latin typeface="Arial" charset="0"/>
              </a:rPr>
              <a:t> n, the UE monitors M-PDCCH carrying HARQ-ACK for the corresponding PUSCH HARQ process at </a:t>
            </a:r>
            <a:r>
              <a:rPr lang="en-US" sz="1600" dirty="0" err="1" smtClean="0">
                <a:latin typeface="Arial" charset="0"/>
              </a:rPr>
              <a:t>subframe</a:t>
            </a:r>
            <a:r>
              <a:rPr lang="en-US" sz="1600" dirty="0" smtClean="0">
                <a:latin typeface="Arial" charset="0"/>
              </a:rPr>
              <a:t> m where:</a:t>
            </a:r>
          </a:p>
          <a:p>
            <a:pPr lvl="1"/>
            <a:r>
              <a:rPr lang="en-US" sz="1600" dirty="0" smtClean="0">
                <a:latin typeface="Arial" charset="0"/>
              </a:rPr>
              <a:t>m=(n + k), and k follows the legacy timing offset e.g., k=4 for FDD in the case of M-PDCCH for PUSCH HARQ feedback of HARQ process X can be differentiated from the MPDCCH for scheduling HARQ process Y.</a:t>
            </a:r>
          </a:p>
          <a:p>
            <a:pPr lvl="1"/>
            <a:r>
              <a:rPr lang="en-US" sz="1600" dirty="0" smtClean="0">
                <a:latin typeface="Arial" charset="0"/>
              </a:rPr>
              <a:t>Otherwise, m= (</a:t>
            </a:r>
            <a:r>
              <a:rPr lang="en-US" sz="1600" dirty="0" err="1" smtClean="0">
                <a:latin typeface="Arial" charset="0"/>
              </a:rPr>
              <a:t>n+k</a:t>
            </a:r>
            <a:r>
              <a:rPr lang="en-US" sz="1600" dirty="0" smtClean="0">
                <a:latin typeface="Arial" charset="0"/>
              </a:rPr>
              <a:t>), where k&gt;4 and depends on the MPDCCH monitoring </a:t>
            </a:r>
            <a:r>
              <a:rPr lang="en-US" sz="1600" dirty="0" err="1" smtClean="0">
                <a:latin typeface="Arial" charset="0"/>
              </a:rPr>
              <a:t>subframe</a:t>
            </a:r>
            <a:r>
              <a:rPr lang="en-US" sz="1600" dirty="0" smtClean="0">
                <a:latin typeface="Arial" charset="0"/>
              </a:rPr>
              <a:t>.</a:t>
            </a:r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369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Physical Channel  Timing Relationships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dbhatool</cp:lastModifiedBy>
  <cp:revision>101</cp:revision>
  <dcterms:created xsi:type="dcterms:W3CDTF">2006-08-16T00:00:00Z</dcterms:created>
  <dcterms:modified xsi:type="dcterms:W3CDTF">2015-10-07T05:50:57Z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-1563213277</vt:i4>
  </property>
  <property fmtid="{D5CDD505-2E9C-101B-9397-08002B2CF9AE}" pid="4" name="_EmailSubject">
    <vt:lpwstr>Draft WF on Timing Relationships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