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603B-3DC4-4066-B001-4DD01C464D73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11CE7-E46B-43FC-8DA9-08C5F691A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68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603B-3DC4-4066-B001-4DD01C464D73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11CE7-E46B-43FC-8DA9-08C5F691A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530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603B-3DC4-4066-B001-4DD01C464D73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11CE7-E46B-43FC-8DA9-08C5F691A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889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603B-3DC4-4066-B001-4DD01C464D73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11CE7-E46B-43FC-8DA9-08C5F691A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311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603B-3DC4-4066-B001-4DD01C464D73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11CE7-E46B-43FC-8DA9-08C5F691A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581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603B-3DC4-4066-B001-4DD01C464D73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11CE7-E46B-43FC-8DA9-08C5F691A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440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603B-3DC4-4066-B001-4DD01C464D73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11CE7-E46B-43FC-8DA9-08C5F691A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248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603B-3DC4-4066-B001-4DD01C464D73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11CE7-E46B-43FC-8DA9-08C5F691A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095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603B-3DC4-4066-B001-4DD01C464D73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11CE7-E46B-43FC-8DA9-08C5F691A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255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603B-3DC4-4066-B001-4DD01C464D73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11CE7-E46B-43FC-8DA9-08C5F691A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633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603B-3DC4-4066-B001-4DD01C464D73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11CE7-E46B-43FC-8DA9-08C5F691A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201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0603B-3DC4-4066-B001-4DD01C464D73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11CE7-E46B-43FC-8DA9-08C5F691A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042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WF on design principles of resource allocation in PC5-based V2V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27584" y="548680"/>
            <a:ext cx="1199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/>
              <a:t>R1-156205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827584" y="1124744"/>
            <a:ext cx="12442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/>
              <a:t>AI 7.2.8.2.1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436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for working assumption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 smtClean="0"/>
              <a:t>The </a:t>
            </a:r>
            <a:r>
              <a:rPr lang="en-US" dirty="0"/>
              <a:t>following design principles may be considered for RA in V2V-PC5:</a:t>
            </a:r>
          </a:p>
          <a:p>
            <a:pPr lvl="1"/>
            <a:r>
              <a:rPr lang="en-US" dirty="0"/>
              <a:t>The </a:t>
            </a:r>
            <a:r>
              <a:rPr lang="en-US" dirty="0" err="1"/>
              <a:t>eNB</a:t>
            </a:r>
            <a:r>
              <a:rPr lang="en-US" dirty="0"/>
              <a:t> may control the resources used for transmission on a carrier:</a:t>
            </a:r>
          </a:p>
          <a:p>
            <a:pPr lvl="2"/>
            <a:r>
              <a:rPr lang="en-US" dirty="0"/>
              <a:t>Exact resources for transmission</a:t>
            </a:r>
          </a:p>
          <a:p>
            <a:pPr lvl="2"/>
            <a:r>
              <a:rPr lang="en-US" dirty="0"/>
              <a:t>Set of resources for autonomous selection by the UE</a:t>
            </a:r>
          </a:p>
          <a:p>
            <a:pPr lvl="2"/>
            <a:r>
              <a:rPr lang="en-US" dirty="0"/>
              <a:t>FFS: other transmission parameters controlled by </a:t>
            </a:r>
            <a:r>
              <a:rPr lang="en-US" dirty="0" err="1"/>
              <a:t>eNB</a:t>
            </a:r>
            <a:endParaRPr lang="en-US" dirty="0"/>
          </a:p>
          <a:p>
            <a:pPr lvl="2"/>
            <a:r>
              <a:rPr lang="en-US" dirty="0"/>
              <a:t>FSS: how the </a:t>
            </a:r>
            <a:r>
              <a:rPr lang="en-US" dirty="0" err="1"/>
              <a:t>eNB</a:t>
            </a:r>
            <a:r>
              <a:rPr lang="en-US" dirty="0"/>
              <a:t> acquires information for RA, including signaling from UEs</a:t>
            </a:r>
          </a:p>
          <a:p>
            <a:pPr lvl="1"/>
            <a:r>
              <a:rPr lang="en-US" dirty="0"/>
              <a:t>The UE may be RRC pre-configured for operation when out of coverage on the carrier used for PC5 V2V</a:t>
            </a:r>
          </a:p>
          <a:p>
            <a:pPr lvl="2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035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working assumption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Each </a:t>
            </a:r>
            <a:r>
              <a:rPr lang="en-US" dirty="0"/>
              <a:t>V2V data transmission is scheduled by a </a:t>
            </a:r>
            <a:r>
              <a:rPr lang="en-US" dirty="0" err="1"/>
              <a:t>sidelink</a:t>
            </a:r>
            <a:r>
              <a:rPr lang="en-US" dirty="0"/>
              <a:t> SA</a:t>
            </a:r>
          </a:p>
          <a:p>
            <a:pPr lvl="2"/>
            <a:r>
              <a:rPr lang="en-US" dirty="0"/>
              <a:t>FFS whether SA and Data are transmitted on separate physical channels:</a:t>
            </a:r>
          </a:p>
          <a:p>
            <a:pPr lvl="3"/>
            <a:r>
              <a:rPr lang="en-US" dirty="0"/>
              <a:t>In case of different channels, are SA and data transmitted on separate pools</a:t>
            </a:r>
          </a:p>
          <a:p>
            <a:pPr lvl="2"/>
            <a:r>
              <a:rPr lang="en-US" dirty="0"/>
              <a:t>FFS which pool(s) are monitored by a </a:t>
            </a:r>
            <a:r>
              <a:rPr lang="en-US" dirty="0" smtClean="0"/>
              <a:t>UE</a:t>
            </a:r>
          </a:p>
          <a:p>
            <a:pPr lvl="2"/>
            <a:r>
              <a:rPr lang="en-US" dirty="0" smtClean="0"/>
              <a:t>FFS </a:t>
            </a:r>
            <a:r>
              <a:rPr lang="en-US" dirty="0"/>
              <a:t>which pool(s) are used for transmission by a UE for a given TB</a:t>
            </a:r>
          </a:p>
        </p:txBody>
      </p:sp>
    </p:spTree>
    <p:extLst>
      <p:ext uri="{BB962C8B-B14F-4D97-AF65-F5344CB8AC3E}">
        <p14:creationId xmlns:p14="http://schemas.microsoft.com/office/powerpoint/2010/main" val="1245255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working assumption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/>
              <a:t>A single SA may schedule multiple transmissions of a given TB</a:t>
            </a:r>
          </a:p>
          <a:p>
            <a:pPr lvl="2"/>
            <a:r>
              <a:rPr lang="en-US" dirty="0"/>
              <a:t>FFS details about number of retransmissions (if any), MCS, resources and RV used by each transmission</a:t>
            </a:r>
          </a:p>
          <a:p>
            <a:pPr lvl="1"/>
            <a:r>
              <a:rPr lang="en-US" dirty="0"/>
              <a:t>A single SA may schedule multiple </a:t>
            </a:r>
            <a:r>
              <a:rPr lang="en-US" dirty="0" smtClean="0"/>
              <a:t>TBs</a:t>
            </a:r>
          </a:p>
          <a:p>
            <a:pPr lvl="2"/>
            <a:r>
              <a:rPr lang="en-US" dirty="0" smtClean="0"/>
              <a:t>FFS </a:t>
            </a:r>
            <a:r>
              <a:rPr lang="en-US" dirty="0"/>
              <a:t>details of resources and other transmission parameters used for each TB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68629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working assumption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/>
            <a:r>
              <a:rPr lang="en-US" dirty="0"/>
              <a:t>UE autonomous RA can be improved by one or more of the following means:</a:t>
            </a:r>
          </a:p>
          <a:p>
            <a:pPr lvl="2"/>
            <a:r>
              <a:rPr lang="en-US" dirty="0"/>
              <a:t>Randomization of resources used for different transmissions</a:t>
            </a:r>
          </a:p>
          <a:p>
            <a:pPr lvl="2"/>
            <a:r>
              <a:rPr lang="en-US" dirty="0"/>
              <a:t>Collision avoidance:</a:t>
            </a:r>
          </a:p>
          <a:p>
            <a:pPr lvl="3"/>
            <a:r>
              <a:rPr lang="en-US" dirty="0"/>
              <a:t>A UE identifies the resources that will be occupied by the other UEs and avoids a colliding resource allocation for its transmission.</a:t>
            </a:r>
          </a:p>
          <a:p>
            <a:pPr lvl="2"/>
            <a:r>
              <a:rPr lang="en-US" dirty="0"/>
              <a:t>Resource partitioning between different transmissions:</a:t>
            </a:r>
          </a:p>
          <a:p>
            <a:pPr lvl="3"/>
            <a:r>
              <a:rPr lang="en-US" dirty="0"/>
              <a:t>FFS which type of information is used for partitioning</a:t>
            </a:r>
          </a:p>
          <a:p>
            <a:pPr lvl="2"/>
            <a:r>
              <a:rPr lang="en-US" dirty="0"/>
              <a:t>FFS whether SA and data RA are independent or not</a:t>
            </a:r>
          </a:p>
          <a:p>
            <a:pPr lvl="2"/>
            <a:r>
              <a:rPr lang="en-US" dirty="0"/>
              <a:t>FFS: which of the above technique(s) are supported</a:t>
            </a:r>
          </a:p>
        </p:txBody>
      </p:sp>
    </p:spTree>
    <p:extLst>
      <p:ext uri="{BB962C8B-B14F-4D97-AF65-F5344CB8AC3E}">
        <p14:creationId xmlns:p14="http://schemas.microsoft.com/office/powerpoint/2010/main" val="3988286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working assumption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SA and data patterns:</a:t>
            </a:r>
          </a:p>
          <a:p>
            <a:pPr lvl="2"/>
            <a:r>
              <a:rPr lang="en-US" dirty="0"/>
              <a:t>Both SA and data transmissions occur using one of multiple supported resource patterns</a:t>
            </a:r>
          </a:p>
          <a:p>
            <a:pPr lvl="2"/>
            <a:r>
              <a:rPr lang="en-US" dirty="0"/>
              <a:t>SA indicates resource pattern for data</a:t>
            </a:r>
          </a:p>
          <a:p>
            <a:pPr lvl="2"/>
            <a:r>
              <a:rPr lang="en-US" dirty="0"/>
              <a:t>FFS: how to design the patterns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889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336</Words>
  <Application>Microsoft Office PowerPoint</Application>
  <PresentationFormat>On-screen Show (4:3)</PresentationFormat>
  <Paragraphs>37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design principles of resource allocation in PC5-based V2V</vt:lpstr>
      <vt:lpstr>Proposal for working assumption</vt:lpstr>
      <vt:lpstr>Proposal for working assumption</vt:lpstr>
      <vt:lpstr>Proposal for working assumption</vt:lpstr>
      <vt:lpstr>Proposal for working assumption</vt:lpstr>
      <vt:lpstr>Proposal for working assumption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</dc:title>
  <dc:creator>Ricardo Blasco</dc:creator>
  <cp:lastModifiedBy>Stefano Sorrentino</cp:lastModifiedBy>
  <cp:revision>25</cp:revision>
  <dcterms:created xsi:type="dcterms:W3CDTF">2015-10-06T09:13:59Z</dcterms:created>
  <dcterms:modified xsi:type="dcterms:W3CDTF">2015-10-06T13:49:35Z</dcterms:modified>
</cp:coreProperties>
</file>