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Draft WF on </a:t>
            </a:r>
            <a:r>
              <a:rPr lang="en-US" dirty="0" smtClean="0"/>
              <a:t>PBCH repetition for enhanced frequency tracking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Panasonic, Samsung, Intel, ZTE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R1-156192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72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Malmo, Sweden, 5th - 9th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In low SNR operation, it might be difficult to obtain a good frequency error estimation</a:t>
            </a:r>
          </a:p>
          <a:p>
            <a:endParaRPr lang="en-US" sz="2400" dirty="0"/>
          </a:p>
          <a:p>
            <a:r>
              <a:rPr lang="en-US" sz="2400" dirty="0" smtClean="0"/>
              <a:t>The following working assumption was introduced in RAN1#82:</a:t>
            </a:r>
          </a:p>
          <a:p>
            <a:pPr lvl="1"/>
            <a:r>
              <a:rPr lang="en-US" sz="2400" dirty="0" smtClean="0"/>
              <a:t>Consider </a:t>
            </a:r>
            <a:r>
              <a:rPr lang="en-US" sz="2400" dirty="0"/>
              <a:t>mapping PBCH repetition symbols for improving frequency tracking loop operation </a:t>
            </a:r>
          </a:p>
          <a:p>
            <a:pPr lvl="2"/>
            <a:r>
              <a:rPr lang="en-US" sz="2000" dirty="0"/>
              <a:t>FFS detailed mapping (within and across </a:t>
            </a:r>
            <a:r>
              <a:rPr lang="en-US" sz="2000" dirty="0" err="1"/>
              <a:t>subframes</a:t>
            </a:r>
            <a:r>
              <a:rPr lang="en-US" sz="2000" dirty="0" smtClean="0"/>
              <a:t>)</a:t>
            </a:r>
          </a:p>
          <a:p>
            <a:pPr lvl="2"/>
            <a:endParaRPr lang="en-US" sz="2000" dirty="0"/>
          </a:p>
          <a:p>
            <a:r>
              <a:rPr lang="en-US" sz="2800" dirty="0" smtClean="0"/>
              <a:t>This repetition scheme allows to use the PBCH data tones for frequency tracking before decoding PBCH</a:t>
            </a:r>
            <a:endParaRPr lang="en-US" sz="28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Confirm working assumption of PBCH repetition for enhanced frequency tracking.</a:t>
            </a:r>
          </a:p>
          <a:p>
            <a:r>
              <a:rPr lang="en-US" sz="2800" dirty="0" smtClean="0"/>
              <a:t>Symbols without CRS are repeated in symbols without CRS</a:t>
            </a:r>
          </a:p>
          <a:p>
            <a:r>
              <a:rPr lang="en-US" sz="2800" dirty="0" smtClean="0"/>
              <a:t>Symbols with CRS may be repeated:</a:t>
            </a:r>
          </a:p>
          <a:p>
            <a:pPr lvl="1"/>
            <a:r>
              <a:rPr lang="en-US" sz="2200" dirty="0" smtClean="0"/>
              <a:t>In symbols with CRS</a:t>
            </a:r>
          </a:p>
          <a:p>
            <a:pPr lvl="1"/>
            <a:r>
              <a:rPr lang="en-US" sz="2200" dirty="0" smtClean="0"/>
              <a:t>In symbols without CRS, where the PBCH repetition is not mapped to the tones corresponding to CRS</a:t>
            </a:r>
          </a:p>
          <a:p>
            <a:r>
              <a:rPr lang="en-US" sz="2800" smtClean="0"/>
              <a:t>FFS</a:t>
            </a:r>
            <a:r>
              <a:rPr lang="en-US" sz="2800" dirty="0" smtClean="0"/>
              <a:t>: More detailed mapping</a:t>
            </a:r>
          </a:p>
          <a:p>
            <a:pPr lvl="1"/>
            <a:endParaRPr lang="en-US" sz="2000" dirty="0"/>
          </a:p>
          <a:p>
            <a:endParaRPr lang="en-US" sz="16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155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Draft WF on PBCH repetition for enhanced frequency tracking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Xu, Hao</cp:lastModifiedBy>
  <cp:revision>30</cp:revision>
  <dcterms:created xsi:type="dcterms:W3CDTF">2006-08-16T00:00:00Z</dcterms:created>
  <dcterms:modified xsi:type="dcterms:W3CDTF">2015-10-06T08:18:11Z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1710094495</vt:i4>
  </property>
  <property fmtid="{D5CDD505-2E9C-101B-9397-08002B2CF9AE}" pid="3" name="_NewReviewCycle">
    <vt:lpwstr/>
  </property>
  <property fmtid="{D5CDD505-2E9C-101B-9397-08002B2CF9AE}" pid="4" name="_EmailSubject">
    <vt:lpwstr>WF PBCH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Rico-Alvarino, Alberto</vt:lpwstr>
  </property>
</Properties>
</file>