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1" r:id="rId2"/>
    <p:sldId id="274" r:id="rId3"/>
    <p:sldId id="275" r:id="rId4"/>
    <p:sldId id="276" r:id="rId5"/>
    <p:sldId id="27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996" autoAdjust="0"/>
  </p:normalViewPr>
  <p:slideViewPr>
    <p:cSldViewPr>
      <p:cViewPr>
        <p:scale>
          <a:sx n="80" d="100"/>
          <a:sy n="80" d="100"/>
        </p:scale>
        <p:origin x="-108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5CF0-EBC3-4904-8EB1-453FBABFBF46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EAE80-7F49-48EB-8CE2-46DBC94EB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7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25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248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065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0929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105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957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7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80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410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771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84483-426C-4B25-BAB4-985D3A74F3FF}" type="datetimeFigureOut">
              <a:rPr lang="en-US" smtClean="0"/>
              <a:pPr/>
              <a:t>10/1/2015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4FA4-AB21-405C-B003-2BB8AAF034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0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7.2.4 Treatment of RRC related </a:t>
            </a:r>
            <a:r>
              <a:rPr lang="en-GB" dirty="0" smtClean="0"/>
              <a:t>open issues in RAN#82bis </a:t>
            </a:r>
            <a:r>
              <a:rPr lang="en-GB" b="1" dirty="0" smtClean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 Networks, 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3048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dirty="0" smtClean="0"/>
              <a:t>3GPP TSG RAN WG1 Meeting #82bis                                                                         </a:t>
            </a:r>
            <a:r>
              <a:rPr lang="en-US" dirty="0" smtClean="0"/>
              <a:t>R1-156080</a:t>
            </a:r>
            <a:r>
              <a:rPr lang="en-GB" b="1" dirty="0" smtClean="0"/>
              <a:t>	</a:t>
            </a:r>
            <a:endParaRPr lang="en-US" b="1" dirty="0" smtClean="0"/>
          </a:p>
          <a:p>
            <a:pPr hangingPunct="0"/>
            <a:r>
              <a:rPr lang="en-US" dirty="0" err="1" smtClean="0"/>
              <a:t>Malmö</a:t>
            </a:r>
            <a:r>
              <a:rPr lang="en-US" dirty="0" smtClean="0"/>
              <a:t>, Sweden, 5</a:t>
            </a:r>
            <a:r>
              <a:rPr lang="en-US" baseline="30000" dirty="0" smtClean="0"/>
              <a:t>th</a:t>
            </a:r>
            <a:r>
              <a:rPr lang="en-US" dirty="0" smtClean="0"/>
              <a:t> - 9</a:t>
            </a:r>
            <a:r>
              <a:rPr lang="en-US" baseline="30000" dirty="0" smtClean="0"/>
              <a:t>th</a:t>
            </a:r>
            <a:r>
              <a:rPr lang="en-US" dirty="0" smtClean="0"/>
              <a:t> October 2015</a:t>
            </a:r>
            <a:endParaRPr lang="en-US" b="1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open issues 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Possible RRC configuration regarding CSI process</a:t>
            </a:r>
          </a:p>
          <a:p>
            <a:pPr lvl="1"/>
            <a:r>
              <a:rPr lang="en-US" dirty="0" smtClean="0"/>
              <a:t>Association of CSI process with NZP CSI-RS resources </a:t>
            </a:r>
          </a:p>
          <a:p>
            <a:pPr lvl="1"/>
            <a:r>
              <a:rPr lang="en-US" dirty="0" smtClean="0"/>
              <a:t>Association of CSI process with CSI-IM </a:t>
            </a:r>
          </a:p>
          <a:p>
            <a:pPr lvl="1"/>
            <a:r>
              <a:rPr lang="en-US" dirty="0" smtClean="0"/>
              <a:t>Association between NZP CSI-RS resource and CSI-IM</a:t>
            </a:r>
          </a:p>
          <a:p>
            <a:pPr lvl="1"/>
            <a:r>
              <a:rPr lang="en-US" dirty="0" smtClean="0"/>
              <a:t>Parameters for 12/16 ports NZP CSI-RS resource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Possible RRC configuration for CSI reporting class A</a:t>
            </a:r>
          </a:p>
          <a:p>
            <a:pPr lvl="1"/>
            <a:r>
              <a:rPr lang="en-US" dirty="0" smtClean="0"/>
              <a:t>Codebook related parameters including codebook subset restriction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Possible RRC configuration for CSI reporting class B</a:t>
            </a:r>
          </a:p>
          <a:p>
            <a:pPr lvl="1"/>
            <a:r>
              <a:rPr lang="en-US" dirty="0" smtClean="0"/>
              <a:t>Periodicity and </a:t>
            </a:r>
            <a:r>
              <a:rPr lang="en-US" dirty="0" err="1" smtClean="0"/>
              <a:t>subframe</a:t>
            </a:r>
            <a:r>
              <a:rPr lang="en-US" dirty="0" smtClean="0"/>
              <a:t> offset for new CSI report type(s) (e.g. BI)</a:t>
            </a:r>
          </a:p>
          <a:p>
            <a:pPr lvl="1"/>
            <a:r>
              <a:rPr lang="en-US" dirty="0" smtClean="0"/>
              <a:t>Parameters for beam selection/co-phasing</a:t>
            </a:r>
          </a:p>
          <a:p>
            <a:pPr lvl="1"/>
            <a:r>
              <a:rPr lang="en-US" dirty="0" smtClean="0"/>
              <a:t>The number of NZP CSI-RS resources (K)</a:t>
            </a:r>
          </a:p>
          <a:p>
            <a:endParaRPr lang="en-US" dirty="0" smtClean="0"/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GB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37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open issues 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48307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Possible RRC configuration for supporting channel and/or interference measurement restriction</a:t>
            </a:r>
          </a:p>
          <a:p>
            <a:pPr lvl="1"/>
            <a:r>
              <a:rPr lang="en-US" dirty="0" smtClean="0"/>
              <a:t>MR On and Off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(If needed) Additional parameters e.g. Value of X (for CSI-RS), Y (for CSI-IM), </a:t>
            </a:r>
            <a:r>
              <a:rPr lang="en-US" dirty="0" err="1" smtClean="0"/>
              <a:t>Zx</a:t>
            </a:r>
            <a:r>
              <a:rPr lang="en-US" dirty="0" smtClean="0"/>
              <a:t> (Reset period), </a:t>
            </a:r>
            <a:r>
              <a:rPr lang="en-US" dirty="0" err="1" smtClean="0"/>
              <a:t>Zy</a:t>
            </a:r>
            <a:r>
              <a:rPr lang="en-US" dirty="0" smtClean="0"/>
              <a:t> (Reset period)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Possible RRC configuration for new DMRS design</a:t>
            </a:r>
          </a:p>
          <a:p>
            <a:pPr lvl="1"/>
            <a:r>
              <a:rPr lang="en-US" dirty="0" smtClean="0"/>
              <a:t>New DMRS pattern On and Off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Possible RRC configuration for new SRS designs</a:t>
            </a:r>
          </a:p>
          <a:p>
            <a:pPr lvl="1"/>
            <a:r>
              <a:rPr lang="en-US" dirty="0" smtClean="0"/>
              <a:t>Configurations on additional </a:t>
            </a:r>
            <a:r>
              <a:rPr lang="en-US" dirty="0" err="1" smtClean="0"/>
              <a:t>UpPTS</a:t>
            </a:r>
            <a:r>
              <a:rPr lang="en-US" dirty="0" smtClean="0"/>
              <a:t> SC-FDMA symbols for SRS</a:t>
            </a:r>
          </a:p>
          <a:p>
            <a:endParaRPr lang="en-US" dirty="0" smtClean="0"/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GB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37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Provide RAN2 with a list of new RRC parameters that is as complete as possible after RAN1#82bis</a:t>
            </a:r>
          </a:p>
          <a:p>
            <a:endParaRPr lang="en-US" dirty="0" smtClean="0"/>
          </a:p>
          <a:p>
            <a:r>
              <a:rPr lang="en-US" dirty="0" smtClean="0"/>
              <a:t>The list of open issues </a:t>
            </a:r>
            <a:r>
              <a:rPr lang="en-US" dirty="0" smtClean="0"/>
              <a:t>guides </a:t>
            </a:r>
            <a:r>
              <a:rPr lang="en-US" dirty="0" smtClean="0"/>
              <a:t>further progress on the detailed design required for spec completion </a:t>
            </a:r>
            <a:r>
              <a:rPr lang="en-US" dirty="0" smtClean="0"/>
              <a:t>in </a:t>
            </a:r>
            <a:r>
              <a:rPr lang="en-US" dirty="0" smtClean="0"/>
              <a:t>RAN1</a:t>
            </a:r>
          </a:p>
          <a:p>
            <a:pPr lvl="1"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 smtClean="0"/>
              <a:t>Target resolution in RAN1#82bis</a:t>
            </a:r>
          </a:p>
          <a:p>
            <a:pPr lvl="1"/>
            <a:r>
              <a:rPr lang="en-US" dirty="0" smtClean="0"/>
              <a:t>RRC parameters as per List of open issues -1</a:t>
            </a:r>
          </a:p>
          <a:p>
            <a:pPr lvl="1"/>
            <a:r>
              <a:rPr lang="en-US" dirty="0" smtClean="0"/>
              <a:t>RRC parameters as per List of open issues -2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</TotalTime>
  <Words>251</Words>
  <Application>Microsoft Office PowerPoint</Application>
  <PresentationFormat>On-screen Show 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7.2.4 Treatment of RRC related open issues in RAN#82bis    </vt:lpstr>
      <vt:lpstr>List of open issues -1</vt:lpstr>
      <vt:lpstr>List of open issues -2</vt:lpstr>
      <vt:lpstr>Motivation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specification-based enhancements on CSI-RS and CSI feedback</dc:title>
  <dc:creator>Eko Onggosanusi</dc:creator>
  <cp:lastModifiedBy>bishwarup</cp:lastModifiedBy>
  <cp:revision>91</cp:revision>
  <dcterms:created xsi:type="dcterms:W3CDTF">2015-04-22T13:43:42Z</dcterms:created>
  <dcterms:modified xsi:type="dcterms:W3CDTF">2015-10-01T16:13:20Z</dcterms:modified>
</cp:coreProperties>
</file>