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391023"/>
            <a:ext cx="7772400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Way Forward on P-CSI dropping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R1-154992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491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3GPP TSG RAN WG1 #82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/>
              <a:t>Beijing, China, 24</a:t>
            </a:r>
            <a:r>
              <a:rPr lang="en-US" altLang="ja-JP" sz="2400" baseline="30000"/>
              <a:t>th</a:t>
            </a:r>
            <a:r>
              <a:rPr lang="en-US" altLang="ja-JP" sz="2400"/>
              <a:t> – 28</a:t>
            </a:r>
            <a:r>
              <a:rPr lang="en-US" altLang="ja-JP" sz="2400" baseline="30000"/>
              <a:t>th</a:t>
            </a:r>
            <a:r>
              <a:rPr lang="en-US" altLang="ja-JP" sz="2400"/>
              <a:t> </a:t>
            </a:r>
            <a:r>
              <a:rPr lang="en-US" altLang="ko-KR" sz="2400"/>
              <a:t>August </a:t>
            </a:r>
            <a:r>
              <a:rPr lang="en-US" altLang="ja-JP" sz="240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Agenda item 7.2.2.1.2</a:t>
            </a:r>
            <a:endParaRPr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Following is still under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Possible </a:t>
            </a:r>
            <a:r>
              <a:rPr lang="en-US" altLang="ja-JP" sz="2800" b="1" u="sng" dirty="0" smtClean="0"/>
              <a:t>agreements:</a:t>
            </a:r>
            <a:endParaRPr lang="ja-JP" altLang="ja-JP" sz="2800" dirty="0"/>
          </a:p>
          <a:p>
            <a:pPr lvl="0"/>
            <a:r>
              <a:rPr lang="en-GB" altLang="ja-JP" sz="2800" dirty="0"/>
              <a:t>Define dropping rules for periodic CSI reporting on PUCCH and/or PUSCH</a:t>
            </a:r>
            <a:endParaRPr lang="ja-JP" altLang="ja-JP" sz="2800" dirty="0"/>
          </a:p>
          <a:p>
            <a:pPr lvl="1"/>
            <a:r>
              <a:rPr lang="en-GB" altLang="ja-JP" sz="2400" dirty="0"/>
              <a:t>FFS: how and whether to achieve a common understanding between </a:t>
            </a:r>
            <a:r>
              <a:rPr lang="en-GB" altLang="ja-JP" sz="2400" dirty="0" err="1"/>
              <a:t>eNB</a:t>
            </a:r>
            <a:r>
              <a:rPr lang="en-GB" altLang="ja-JP" sz="2400" dirty="0"/>
              <a:t> and UE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7499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If UE is power-limited when transmitting multi-cell P-CSI (+ HARQ-ACK/SR),</a:t>
            </a:r>
          </a:p>
          <a:p>
            <a:pPr lvl="1"/>
            <a:r>
              <a:rPr kumimoji="1" lang="en-US" altLang="ja-JP" sz="2400" dirty="0" smtClean="0"/>
              <a:t>If </a:t>
            </a:r>
            <a:r>
              <a:rPr lang="en-US" altLang="ja-JP" sz="2400" dirty="0" smtClean="0"/>
              <a:t>the </a:t>
            </a:r>
            <a:r>
              <a:rPr kumimoji="1" lang="en-US" altLang="ja-JP" sz="2400" dirty="0" smtClean="0"/>
              <a:t>power-scaling/dropping is applied to PUCCH or PUSCH, the whole UCI may not be correctly received</a:t>
            </a:r>
          </a:p>
          <a:p>
            <a:pPr lvl="1"/>
            <a:r>
              <a:rPr kumimoji="1" lang="en-US" altLang="ja-JP" sz="2400" dirty="0" smtClean="0"/>
              <a:t>If the UE is allowed to drop some/all of the P-CSI, the remaining UCI may be correctly received</a:t>
            </a:r>
          </a:p>
          <a:p>
            <a:r>
              <a:rPr kumimoji="1" lang="en-US" altLang="ja-JP" sz="2800" dirty="0" smtClean="0"/>
              <a:t>However, if UE is allowed to drop some/all of the P-CSI,</a:t>
            </a:r>
          </a:p>
          <a:p>
            <a:pPr lvl="1"/>
            <a:r>
              <a:rPr lang="en-US" altLang="ja-JP" sz="2400" dirty="0" smtClean="0"/>
              <a:t>Common understanding b/w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and UE may not be achieved</a:t>
            </a:r>
          </a:p>
          <a:p>
            <a:pPr lvl="1"/>
            <a:r>
              <a:rPr kumimoji="1" lang="en-US" altLang="ja-JP" sz="2400" dirty="0" err="1" smtClean="0"/>
              <a:t>eNB</a:t>
            </a:r>
            <a:r>
              <a:rPr kumimoji="1" lang="en-US" altLang="ja-JP" sz="2400" dirty="0" smtClean="0"/>
              <a:t> needs to check blindly how many and which P-CSIs are reported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219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For the UE configured with Rel.13 CA configurations, o</a:t>
            </a:r>
            <a:r>
              <a:rPr kumimoji="1" lang="en-US" altLang="ja-JP" sz="2800" dirty="0" smtClean="0"/>
              <a:t>ne of the following is agreed:</a:t>
            </a:r>
          </a:p>
          <a:p>
            <a:pPr lvl="4"/>
            <a:endParaRPr kumimoji="1" lang="en-US" altLang="ja-JP" sz="1600" dirty="0" smtClean="0"/>
          </a:p>
          <a:p>
            <a:pPr lvl="1"/>
            <a:r>
              <a:rPr kumimoji="1" lang="en-US" altLang="ja-JP" sz="2400" dirty="0" smtClean="0"/>
              <a:t>Alt.1: </a:t>
            </a:r>
            <a:r>
              <a:rPr lang="en-GB" altLang="ja-JP" sz="2400" dirty="0" smtClean="0"/>
              <a:t>Define </a:t>
            </a:r>
            <a:r>
              <a:rPr lang="en-GB" altLang="ja-JP" sz="2400" dirty="0"/>
              <a:t>dropping rules for periodic CSI reporting on PUCCH and/or </a:t>
            </a:r>
            <a:r>
              <a:rPr lang="en-GB" altLang="ja-JP" sz="2400" dirty="0" smtClean="0"/>
              <a:t>PUSCH</a:t>
            </a:r>
          </a:p>
          <a:p>
            <a:pPr lvl="2"/>
            <a:r>
              <a:rPr lang="en-GB" altLang="ja-JP" sz="2000" dirty="0" smtClean="0"/>
              <a:t>Any P-CSI dropping event is based on the information known by the </a:t>
            </a:r>
            <a:r>
              <a:rPr lang="en-GB" altLang="ja-JP" sz="2000" dirty="0" err="1" smtClean="0"/>
              <a:t>eNB</a:t>
            </a:r>
            <a:endParaRPr lang="en-GB" altLang="ja-JP" sz="2000" dirty="0" smtClean="0"/>
          </a:p>
          <a:p>
            <a:pPr lvl="4"/>
            <a:endParaRPr lang="en-GB" altLang="ja-JP" sz="1600" dirty="0" smtClean="0"/>
          </a:p>
          <a:p>
            <a:pPr lvl="1"/>
            <a:r>
              <a:rPr kumimoji="1" lang="en-GB" altLang="ja-JP" sz="2400" dirty="0" smtClean="0"/>
              <a:t>Alt.2: Define dropping rules for periodic CSI reporting on PUCCH and/or PUSCH</a:t>
            </a:r>
          </a:p>
          <a:p>
            <a:pPr lvl="2"/>
            <a:r>
              <a:rPr kumimoji="1" lang="en-US" altLang="ja-JP" sz="2000" dirty="0" smtClean="0"/>
              <a:t>UE is allowed to drop P-CSI based on the information not known by the </a:t>
            </a:r>
            <a:r>
              <a:rPr kumimoji="1" lang="en-US" altLang="ja-JP" sz="2000" dirty="0" err="1" smtClean="0"/>
              <a:t>eNB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2938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If the P-CSI dropping rules for Rel.13 CA configurations is defined, it is based on the priorities that are already specified in Rel.8-12, i.e., based on the following:</a:t>
            </a:r>
          </a:p>
          <a:p>
            <a:pPr lvl="1"/>
            <a:r>
              <a:rPr lang="en-US" altLang="ja-JP" sz="2400" dirty="0" smtClean="0"/>
              <a:t>PUCCH reporting type</a:t>
            </a:r>
          </a:p>
          <a:p>
            <a:pPr lvl="1"/>
            <a:r>
              <a:rPr kumimoji="1" lang="en-US" altLang="ja-JP" sz="2400" dirty="0" smtClean="0"/>
              <a:t>CSI process ID</a:t>
            </a:r>
          </a:p>
          <a:p>
            <a:pPr lvl="1"/>
            <a:r>
              <a:rPr lang="en-US" altLang="ja-JP" sz="2400" dirty="0" smtClean="0"/>
              <a:t>CSI </a:t>
            </a:r>
            <a:r>
              <a:rPr lang="en-US" altLang="ja-JP" sz="2400" dirty="0" err="1" smtClean="0"/>
              <a:t>subframe</a:t>
            </a:r>
            <a:r>
              <a:rPr lang="en-US" altLang="ja-JP" sz="2400" dirty="0" smtClean="0"/>
              <a:t> set</a:t>
            </a:r>
          </a:p>
          <a:p>
            <a:pPr lvl="1"/>
            <a:r>
              <a:rPr kumimoji="1" lang="en-US" altLang="ja-JP" sz="2400" dirty="0" err="1" smtClean="0"/>
              <a:t>ServCellIndex</a:t>
            </a:r>
            <a:endParaRPr kumimoji="1"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883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262</Words>
  <Application>Microsoft Office PowerPoint</Application>
  <PresentationFormat>画面に合わせる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 Forward on P-CSI dropping</vt:lpstr>
      <vt:lpstr>Following is still under discussion</vt:lpstr>
      <vt:lpstr>Background</vt:lpstr>
      <vt:lpstr>Proposal 1</vt:lpstr>
      <vt:lpstr>Proposal 2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14</cp:revision>
  <dcterms:created xsi:type="dcterms:W3CDTF">2015-08-27T11:06:18Z</dcterms:created>
  <dcterms:modified xsi:type="dcterms:W3CDTF">2015-08-28T01:34:45Z</dcterms:modified>
</cp:coreProperties>
</file>