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75" r:id="rId4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78" y="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926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050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918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069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231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95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47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662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939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480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635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A823A4-8916-4E46-A594-6CB773AD50A4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422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</a:t>
            </a:r>
            <a:r>
              <a:rPr lang="en-US" dirty="0" smtClean="0"/>
              <a:t>ED adaptation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Qualcomm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82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		        R1-1</a:t>
            </a:r>
            <a:r>
              <a:rPr lang="en-US" altLang="ko-KR" b="1" smtClean="0">
                <a:latin typeface="Times New Roman" pitchFamily="18" charset="0"/>
                <a:cs typeface="Times New Roman" pitchFamily="18" charset="0"/>
              </a:rPr>
              <a:t>54970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Beijing, China</a:t>
            </a:r>
            <a:endParaRPr lang="en-US" altLang="ko-KR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 August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2015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7.2.4.1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474603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TR 36.889 recommends the following:</a:t>
            </a:r>
          </a:p>
          <a:p>
            <a:pPr lvl="1"/>
            <a:r>
              <a:rPr lang="en-US" dirty="0" smtClean="0"/>
              <a:t>For </a:t>
            </a:r>
            <a:r>
              <a:rPr lang="en-US" dirty="0"/>
              <a:t>LAA, it is recommended that LAA supports a mechanism to adaptively change the energy detection threshold, at least for the downlink, i.e., it is recommended that LAA support a mechanism to adaptively lower the energy detection threshold from an upper bound. Such an adaptation mechanism does not preclude static or semi-static setting of the threshold. It should be noted that such a mechanism to adaptively lower the threshold may or may not have specification impact.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6063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r>
              <a:rPr lang="en-GB" dirty="0" smtClean="0"/>
              <a:t>When performing energy detection, the </a:t>
            </a:r>
            <a:r>
              <a:rPr lang="en-GB" dirty="0" err="1" smtClean="0"/>
              <a:t>eNB</a:t>
            </a:r>
            <a:r>
              <a:rPr lang="en-GB" dirty="0" smtClean="0"/>
              <a:t> energy detection threshold should be adapted to ensure good coexistence with other operators and other technologies</a:t>
            </a:r>
          </a:p>
          <a:p>
            <a:r>
              <a:rPr lang="en-GB" dirty="0" smtClean="0"/>
              <a:t>Coexistence can be checked by testing</a:t>
            </a:r>
          </a:p>
          <a:p>
            <a:pPr lvl="1"/>
            <a:r>
              <a:rPr lang="en-GB" dirty="0" smtClean="0"/>
              <a:t>FFS: Tests to check coexistence</a:t>
            </a:r>
            <a:endParaRPr lang="en-US" dirty="0"/>
          </a:p>
          <a:p>
            <a:r>
              <a:rPr lang="en-US" dirty="0" smtClean="0"/>
              <a:t>The chosen semi-static maximum allowed energy detection threshold shall be signaled by the </a:t>
            </a:r>
            <a:r>
              <a:rPr lang="en-US" dirty="0" err="1" smtClean="0"/>
              <a:t>eNB</a:t>
            </a:r>
            <a:r>
              <a:rPr lang="en-US" dirty="0" smtClean="0"/>
              <a:t> in each DRS occasion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6883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</TotalTime>
  <Words>164</Words>
  <Application>Microsoft Office PowerPoint</Application>
  <PresentationFormat>On-screen Show (4:3)</PresentationFormat>
  <Paragraphs>15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ED adaptation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Sorour Falahati</dc:creator>
  <cp:lastModifiedBy>Ericsson</cp:lastModifiedBy>
  <cp:revision>34</cp:revision>
  <dcterms:created xsi:type="dcterms:W3CDTF">2015-08-24T04:19:58Z</dcterms:created>
  <dcterms:modified xsi:type="dcterms:W3CDTF">2015-08-27T10:28:44Z</dcterms:modified>
</cp:coreProperties>
</file>