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Distinguishing Different MPDCCH Repetitions in a Search Space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Sierra Wireless, Qualcomm, Panasonic, Samsung, ZTE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R1-154956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a search space with multiple repetitions, e.g. R4&gt; R3 &gt; R2 &gt; R1, it is possible for a LC-MTC UE to decode an MPDCCH with less repetitions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For example, at </a:t>
            </a:r>
            <a:r>
              <a:rPr lang="en-US" sz="2000" dirty="0" smtClean="0">
                <a:sym typeface="Symbol" panose="05050102010706020507" pitchFamily="18" charset="2"/>
              </a:rPr>
              <a:t></a:t>
            </a:r>
            <a:r>
              <a:rPr lang="en-US" sz="2000" baseline="-25000" dirty="0" smtClean="0">
                <a:sym typeface="Symbol" panose="05050102010706020507" pitchFamily="18" charset="2"/>
              </a:rPr>
              <a:t>1</a:t>
            </a:r>
            <a:r>
              <a:rPr lang="en-US" sz="2000" dirty="0" smtClean="0">
                <a:sym typeface="Symbol" panose="05050102010706020507" pitchFamily="18" charset="2"/>
              </a:rPr>
              <a:t>, the LC-MTC UE may decode an MPDCCH with R2 repetitions and therefore assumed that that MPDCCH is transmitted using R1 repetitions</a:t>
            </a:r>
            <a:endParaRPr lang="en-US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441333"/>
              </p:ext>
            </p:extLst>
          </p:nvPr>
        </p:nvGraphicFramePr>
        <p:xfrm>
          <a:off x="1524000" y="2743200"/>
          <a:ext cx="5819775" cy="366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Picture" r:id="rId3" imgW="6043154" imgH="3805582" progId="Word.Picture.8">
                  <p:embed/>
                </p:oleObj>
              </mc:Choice>
              <mc:Fallback>
                <p:oleObj name="Picture" r:id="rId3" imgW="6043154" imgH="380558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743200"/>
                        <a:ext cx="5819775" cy="366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Repetition number used by </a:t>
            </a:r>
            <a:r>
              <a:rPr lang="en-US" sz="2800" smtClean="0"/>
              <a:t>MPDCCH should </a:t>
            </a:r>
            <a:r>
              <a:rPr lang="en-US" sz="2800" dirty="0" smtClean="0"/>
              <a:t>be distinguished by UE</a:t>
            </a:r>
          </a:p>
          <a:p>
            <a:pPr lvl="1"/>
            <a:r>
              <a:rPr lang="en-US" sz="2400" dirty="0" smtClean="0"/>
              <a:t>In determining the starting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of PDSCH/PUSCH</a:t>
            </a:r>
          </a:p>
          <a:p>
            <a:r>
              <a:rPr lang="en-US" sz="2800" dirty="0" smtClean="0"/>
              <a:t>FFS: Different scrambling codes prior to convolutional encoding are applied to MPDCCH candidates of different repetitions</a:t>
            </a:r>
          </a:p>
          <a:p>
            <a:pPr lvl="2"/>
            <a:r>
              <a:rPr lang="en-US" sz="1800" dirty="0" smtClean="0"/>
              <a:t>At the UE, the descrambling is performed after  (convolutional) channel decoding</a:t>
            </a:r>
          </a:p>
          <a:p>
            <a:pPr lvl="2"/>
            <a:r>
              <a:rPr lang="en-US" sz="1800" dirty="0" smtClean="0"/>
              <a:t>These scrambling codes are specified in the specs</a:t>
            </a:r>
          </a:p>
          <a:p>
            <a:endParaRPr lang="en-US" sz="2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987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161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Symbol</vt:lpstr>
      <vt:lpstr>Office Theme</vt:lpstr>
      <vt:lpstr>Picture</vt:lpstr>
      <vt:lpstr>WF on Distinguishing Different MPDCCH Repetitions in a Search Space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48</cp:revision>
  <dcterms:created xsi:type="dcterms:W3CDTF">2006-08-16T00:00:00Z</dcterms:created>
  <dcterms:modified xsi:type="dcterms:W3CDTF">2015-08-27T07:08:20Z</dcterms:modified>
</cp:coreProperties>
</file>