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DL transmission methods for LAA </a:t>
            </a:r>
            <a:r>
              <a:rPr lang="en-US" altLang="zh-CN" dirty="0" err="1" smtClean="0"/>
              <a:t>Scell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3861048"/>
            <a:ext cx="6872808" cy="1752600"/>
          </a:xfrm>
        </p:spPr>
        <p:txBody>
          <a:bodyPr/>
          <a:lstStyle/>
          <a:p>
            <a:r>
              <a:rPr lang="en-US" altLang="zh-CN" dirty="0" smtClean="0"/>
              <a:t>CATT, NTT </a:t>
            </a:r>
            <a:r>
              <a:rPr lang="en-US" altLang="zh-CN" dirty="0" err="1" smtClean="0"/>
              <a:t>DoCoMo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Huawei</a:t>
            </a:r>
            <a:r>
              <a:rPr lang="en-US" altLang="zh-CN" dirty="0" smtClean="0"/>
              <a:t>, </a:t>
            </a:r>
          </a:p>
          <a:p>
            <a:r>
              <a:rPr lang="en-US" altLang="zh-CN" dirty="0" smtClean="0"/>
              <a:t>HiSilicon, Panasonic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151081"/>
            <a:ext cx="8534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#82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54893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Beijing, China</a:t>
            </a:r>
          </a:p>
          <a:p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28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2015</a:t>
            </a:r>
          </a:p>
          <a:p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AI: 7.2.4.3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pPr lvl="0" algn="just"/>
            <a:r>
              <a:rPr lang="en-US" altLang="zh-CN" dirty="0" smtClean="0"/>
              <a:t>The following option is excluded for PDSCH transmission in a DL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on a LAA </a:t>
            </a:r>
            <a:r>
              <a:rPr lang="en-US" altLang="zh-CN" dirty="0" err="1" smtClean="0"/>
              <a:t>SCell</a:t>
            </a:r>
            <a:endParaRPr lang="zh-CN" altLang="zh-CN" dirty="0" smtClean="0"/>
          </a:p>
          <a:p>
            <a:pPr lvl="1" algn="just"/>
            <a:r>
              <a:rPr lang="en-US" altLang="zh-CN" i="1" dirty="0" smtClean="0"/>
              <a:t>Option 2: A DL transport block is transmitted on a subset of the OFDM symbols in the DL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and all OFDM symbols in the next or the previous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(i.e. Super TTI)</a:t>
            </a:r>
          </a:p>
          <a:p>
            <a:pPr algn="just"/>
            <a:r>
              <a:rPr lang="en-US" altLang="zh-CN" dirty="0" smtClean="0"/>
              <a:t>Further study on the following options for PDSCH transmission in a DL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on a LAA </a:t>
            </a:r>
            <a:r>
              <a:rPr lang="en-US" altLang="zh-CN" dirty="0" err="1" smtClean="0"/>
              <a:t>SCell</a:t>
            </a:r>
            <a:r>
              <a:rPr lang="en-US" altLang="zh-CN" dirty="0" smtClean="0"/>
              <a:t> considering spectrum efficiency,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/UE complexity, etc</a:t>
            </a:r>
          </a:p>
          <a:p>
            <a:pPr lvl="1" algn="just"/>
            <a:r>
              <a:rPr lang="en-US" altLang="zh-CN" i="1" dirty="0" smtClean="0"/>
              <a:t>Option 1: A DL transport block is only transmitted on a subset or all of the OFDM symbols in the DL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(i.e. Partial TTI)</a:t>
            </a:r>
            <a:endParaRPr lang="zh-CN" altLang="zh-CN" dirty="0" smtClean="0"/>
          </a:p>
          <a:p>
            <a:pPr lvl="1" algn="just"/>
            <a:r>
              <a:rPr lang="en-US" altLang="zh-CN" i="1" dirty="0" smtClean="0"/>
              <a:t>Option 3: A DL transport block is transmitted on a subset of OFDM symbols in the DL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and a subset of the OFDM symbols in the next or the previous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within a TTI less than or equal to 1ms or in a subset or all OFDM symbols in one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(i.e. Floating TTI)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191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DL transmission methods for LAA Scell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transmission methods for LAA Scell</dc:title>
  <dc:creator>Xueming Pan</dc:creator>
  <cp:lastModifiedBy>Xueming Pan</cp:lastModifiedBy>
  <cp:revision>12</cp:revision>
  <dcterms:created xsi:type="dcterms:W3CDTF">2015-08-25T04:50:36Z</dcterms:created>
  <dcterms:modified xsi:type="dcterms:W3CDTF">2015-08-26T03:04:40Z</dcterms:modified>
</cp:coreProperties>
</file>