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2" r:id="rId3"/>
    <p:sldId id="263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747" autoAdjust="0"/>
    <p:restoredTop sz="94660"/>
  </p:normalViewPr>
  <p:slideViewPr>
    <p:cSldViewPr>
      <p:cViewPr>
        <p:scale>
          <a:sx n="140" d="100"/>
          <a:sy n="140" d="100"/>
        </p:scale>
        <p:origin x="-151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RSSI measurements for LAA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Samsung, …</a:t>
            </a:r>
            <a:endParaRPr kumimoji="1" lang="ja-JP" altLang="en-US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R1-154840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91833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</a:t>
            </a:r>
            <a:r>
              <a:rPr lang="en-US" altLang="ja-JP" sz="2400" dirty="0" smtClean="0"/>
              <a:t>Meeting #82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Beijing, China, 24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</a:t>
            </a:r>
            <a:r>
              <a:rPr lang="en-US" altLang="ja-JP" sz="2400" dirty="0"/>
              <a:t>– </a:t>
            </a:r>
            <a:r>
              <a:rPr lang="en-US" altLang="ja-JP" sz="2400" dirty="0" smtClean="0"/>
              <a:t>28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August 2015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</a:t>
            </a:r>
            <a:r>
              <a:rPr lang="en-US" altLang="ja-JP" sz="2400" dirty="0" smtClean="0"/>
              <a:t>7.2.4.2.2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57800"/>
          </a:xfrm>
        </p:spPr>
        <p:txBody>
          <a:bodyPr>
            <a:noAutofit/>
          </a:bodyPr>
          <a:lstStyle/>
          <a:p>
            <a:r>
              <a:rPr lang="en-GB" sz="1800" dirty="0"/>
              <a:t>Channel selection for LAA is very important for co-existence with other RATs such as </a:t>
            </a:r>
            <a:r>
              <a:rPr lang="en-GB" sz="1800" dirty="0" err="1"/>
              <a:t>WiFi</a:t>
            </a:r>
            <a:r>
              <a:rPr lang="en-GB" sz="1800" dirty="0"/>
              <a:t>. For example, LAA should try to avoid frequencies that are more congested with </a:t>
            </a:r>
            <a:r>
              <a:rPr lang="en-GB" sz="1800" dirty="0" err="1"/>
              <a:t>WiFi</a:t>
            </a:r>
            <a:r>
              <a:rPr lang="en-GB" sz="1800" dirty="0"/>
              <a:t> APs/STAs. RRM measurements are critical for this purpose, and specifically RSSI measurements. </a:t>
            </a:r>
            <a:endParaRPr lang="en-GB" sz="1800" dirty="0" smtClean="0"/>
          </a:p>
          <a:p>
            <a:r>
              <a:rPr lang="en-GB" sz="1800" dirty="0" smtClean="0"/>
              <a:t>RSSI </a:t>
            </a:r>
            <a:r>
              <a:rPr lang="en-GB" sz="1800" dirty="0"/>
              <a:t>can serve as a metric for interference and </a:t>
            </a:r>
            <a:r>
              <a:rPr lang="en-GB" sz="1800" dirty="0" smtClean="0"/>
              <a:t>channel occupancy and it </a:t>
            </a:r>
            <a:r>
              <a:rPr lang="en-GB" sz="1800" dirty="0"/>
              <a:t>is possible to infer RSSI from RSRP and RSRQ reports. However, if the DRS is not transmitted by the </a:t>
            </a:r>
            <a:r>
              <a:rPr lang="en-GB" sz="1800" dirty="0" err="1"/>
              <a:t>eNB</a:t>
            </a:r>
            <a:r>
              <a:rPr lang="en-GB" sz="1800" dirty="0"/>
              <a:t> on a carrier, RSRP and RSRQ reports would not be available.</a:t>
            </a:r>
            <a:endParaRPr lang="en-US" sz="1800" dirty="0"/>
          </a:p>
          <a:p>
            <a:r>
              <a:rPr lang="en-GB" sz="1800" dirty="0" smtClean="0"/>
              <a:t>LAA </a:t>
            </a:r>
            <a:r>
              <a:rPr lang="en-GB" sz="1800" dirty="0"/>
              <a:t>SI TR mentioned the use of RSSI measurements for addressing hidden node scenarios:</a:t>
            </a:r>
            <a:endParaRPr lang="en-US" sz="1800" dirty="0"/>
          </a:p>
          <a:p>
            <a:pPr lvl="1"/>
            <a:r>
              <a:rPr lang="en-US" sz="1400" dirty="0"/>
              <a:t>For the purpose of detecting hidden node in channel selection, UE reporting of RSSI measurements to the </a:t>
            </a:r>
            <a:r>
              <a:rPr lang="en-US" sz="1400" dirty="0" err="1"/>
              <a:t>eNB</a:t>
            </a:r>
            <a:r>
              <a:rPr lang="en-US" sz="1400" dirty="0"/>
              <a:t> is considered useful. The </a:t>
            </a:r>
            <a:r>
              <a:rPr lang="en-US" sz="1400" dirty="0" err="1"/>
              <a:t>eNB</a:t>
            </a:r>
            <a:r>
              <a:rPr lang="en-US" sz="1400" dirty="0"/>
              <a:t> indicates which carriers(s) the UE should report RSSI for. Further details of the RSSI measurement reporting can be defined when standards are to be developed.</a:t>
            </a:r>
          </a:p>
        </p:txBody>
      </p:sp>
    </p:spTree>
    <p:extLst>
      <p:ext uri="{BB962C8B-B14F-4D97-AF65-F5344CB8AC3E}">
        <p14:creationId xmlns:p14="http://schemas.microsoft.com/office/powerpoint/2010/main" val="3901206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 smtClean="0"/>
              <a:t>The timing utilized </a:t>
            </a:r>
            <a:r>
              <a:rPr lang="en-GB" sz="2800" dirty="0"/>
              <a:t>for performing RSSI measurement along with the </a:t>
            </a:r>
            <a:r>
              <a:rPr lang="en-GB" sz="2800" dirty="0" smtClean="0"/>
              <a:t>averaging granularity should be indicated to the UE</a:t>
            </a:r>
          </a:p>
          <a:p>
            <a:pPr lvl="1"/>
            <a:r>
              <a:rPr lang="en-GB" sz="2400" dirty="0"/>
              <a:t>RSSI is measured from all OFDM symbols </a:t>
            </a:r>
            <a:r>
              <a:rPr lang="en-GB" sz="2400" dirty="0" smtClean="0"/>
              <a:t>of </a:t>
            </a:r>
            <a:r>
              <a:rPr lang="en-GB" sz="2400" dirty="0"/>
              <a:t>the indicated </a:t>
            </a:r>
            <a:r>
              <a:rPr lang="en-GB" sz="2400" dirty="0" smtClean="0"/>
              <a:t>measurement period</a:t>
            </a:r>
          </a:p>
          <a:p>
            <a:pPr lvl="1"/>
            <a:r>
              <a:rPr lang="en-GB" sz="2400" dirty="0" smtClean="0"/>
              <a:t>RSSI measurement reports based on instantaneous and averaged measurement should be supported</a:t>
            </a:r>
          </a:p>
          <a:p>
            <a:pPr lvl="2"/>
            <a:r>
              <a:rPr lang="en-GB" sz="2000" dirty="0" smtClean="0"/>
              <a:t>FFS definition of channel occupancy metric</a:t>
            </a:r>
          </a:p>
          <a:p>
            <a:pPr lvl="1"/>
            <a:r>
              <a:rPr lang="en-GB" altLang="ja-JP" sz="2400" dirty="0" smtClean="0"/>
              <a:t>The RSSI measurement timing configuration may be </a:t>
            </a:r>
            <a:r>
              <a:rPr lang="en-GB" altLang="ja-JP" sz="2400" smtClean="0"/>
              <a:t>independently configured from the DMTC</a:t>
            </a:r>
            <a:endParaRPr lang="en-US" altLang="ja-JP" sz="1600" dirty="0"/>
          </a:p>
        </p:txBody>
      </p:sp>
    </p:spTree>
    <p:extLst>
      <p:ext uri="{BB962C8B-B14F-4D97-AF65-F5344CB8AC3E}">
        <p14:creationId xmlns:p14="http://schemas.microsoft.com/office/powerpoint/2010/main" val="19989889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4534</TotalTime>
  <Words>253</Words>
  <Application>Microsoft Office PowerPoint</Application>
  <PresentationFormat>On-screen Show (4:3)</PresentationFormat>
  <Paragraphs>17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テーマ</vt:lpstr>
      <vt:lpstr>WF on RSSI measurements for LAA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Thomas Novlan</cp:lastModifiedBy>
  <cp:revision>80</cp:revision>
  <dcterms:created xsi:type="dcterms:W3CDTF">2014-09-26T23:14:47Z</dcterms:created>
  <dcterms:modified xsi:type="dcterms:W3CDTF">2015-08-25T11:17:11Z</dcterms:modified>
</cp:coreProperties>
</file>