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f</a:t>
            </a:r>
            <a:r>
              <a:rPr lang="en-US" dirty="0" smtClean="0"/>
              <a:t>requency hopping patterns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NEC, NTT DoCoMo, Sony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R1-154824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Frequency </a:t>
            </a:r>
            <a:r>
              <a:rPr lang="en-US" sz="2000" dirty="0"/>
              <a:t>hopping (when enabled) occurs between two </a:t>
            </a:r>
            <a:r>
              <a:rPr lang="en-US" sz="2000" dirty="0" smtClean="0"/>
              <a:t> or four (FFS)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2000" dirty="0"/>
              <a:t>FFS signaling is via (a) semi-static or (b) dynamic indication of predefined pattern</a:t>
            </a:r>
          </a:p>
          <a:p>
            <a:r>
              <a:rPr lang="en-US" sz="2000" dirty="0" smtClean="0"/>
              <a:t>Frequency </a:t>
            </a:r>
            <a:r>
              <a:rPr lang="en-US" sz="2000" dirty="0"/>
              <a:t>hopping pattern period Y (ms) is selected between two options:</a:t>
            </a:r>
          </a:p>
          <a:p>
            <a:pPr lvl="1"/>
            <a:r>
              <a:rPr lang="en-US" sz="2000" dirty="0"/>
              <a:t>Option </a:t>
            </a:r>
            <a:r>
              <a:rPr lang="en-US" sz="2000" dirty="0" smtClean="0"/>
              <a:t>1: </a:t>
            </a:r>
            <a:r>
              <a:rPr lang="en-US" sz="2000" dirty="0"/>
              <a:t>Y is </a:t>
            </a:r>
            <a:r>
              <a:rPr lang="en-US" sz="2000" dirty="0" smtClean="0"/>
              <a:t>based on (half) radio frames, e.g. </a:t>
            </a:r>
            <a:r>
              <a:rPr lang="en-US" sz="2000" dirty="0"/>
              <a:t>Y = {5, 10, </a:t>
            </a:r>
            <a:r>
              <a:rPr lang="en-US" sz="2000" dirty="0" smtClean="0"/>
              <a:t>20} </a:t>
            </a:r>
            <a:r>
              <a:rPr lang="en-US" sz="2000" dirty="0"/>
              <a:t>ms </a:t>
            </a:r>
          </a:p>
          <a:p>
            <a:pPr lvl="1"/>
            <a:r>
              <a:rPr lang="en-US" sz="2000" dirty="0"/>
              <a:t>Option </a:t>
            </a:r>
            <a:r>
              <a:rPr lang="en-US" sz="2000" dirty="0" smtClean="0"/>
              <a:t>2: </a:t>
            </a:r>
            <a:r>
              <a:rPr lang="en-US" sz="2000" dirty="0"/>
              <a:t>Y </a:t>
            </a:r>
            <a:r>
              <a:rPr lang="en-US" sz="2000" dirty="0" smtClean="0"/>
              <a:t>is based on powers of 2, </a:t>
            </a:r>
            <a:r>
              <a:rPr lang="en-US" sz="2000" dirty="0"/>
              <a:t>e.g., Y = {4, 8, </a:t>
            </a:r>
            <a:r>
              <a:rPr lang="en-US" sz="2000" dirty="0" smtClean="0"/>
              <a:t>16} </a:t>
            </a:r>
            <a:r>
              <a:rPr lang="en-US" sz="2000" dirty="0"/>
              <a:t>ms</a:t>
            </a:r>
          </a:p>
          <a:p>
            <a:pPr lvl="1"/>
            <a:r>
              <a:rPr lang="en-US" sz="2000" dirty="0" smtClean="0"/>
              <a:t>FFS </a:t>
            </a:r>
            <a:r>
              <a:rPr lang="en-US" sz="2000" dirty="0"/>
              <a:t>how to define Y to account </a:t>
            </a:r>
            <a:r>
              <a:rPr lang="en-US" sz="2000" dirty="0" smtClean="0"/>
              <a:t>for invalid subframes including </a:t>
            </a:r>
            <a:r>
              <a:rPr lang="en-US" sz="2000" dirty="0"/>
              <a:t>TDD configurations and MBSFN </a:t>
            </a:r>
            <a:r>
              <a:rPr lang="en-US" sz="2000" dirty="0" smtClean="0"/>
              <a:t>subframes</a:t>
            </a:r>
            <a:endParaRPr lang="en-US" sz="2000" dirty="0"/>
          </a:p>
          <a:p>
            <a:pPr lvl="1"/>
            <a:r>
              <a:rPr lang="en-US" sz="2000" dirty="0"/>
              <a:t>FFS </a:t>
            </a:r>
            <a:r>
              <a:rPr lang="en-US" sz="2000" dirty="0" smtClean="0"/>
              <a:t>whether frequency </a:t>
            </a:r>
            <a:r>
              <a:rPr lang="en-US" sz="2000" dirty="0"/>
              <a:t>hopping period Y is configurable by the network </a:t>
            </a:r>
            <a:r>
              <a:rPr lang="en-US" sz="2000" dirty="0" smtClean="0"/>
              <a:t>or not</a:t>
            </a:r>
            <a:endParaRPr lang="en-US" sz="2000" dirty="0"/>
          </a:p>
          <a:p>
            <a:r>
              <a:rPr lang="en-US" sz="2000" dirty="0" smtClean="0"/>
              <a:t>The </a:t>
            </a:r>
            <a:r>
              <a:rPr lang="en-US" sz="2000" dirty="0"/>
              <a:t>frequency hopping period for MTC-SIB1 is fixed in </a:t>
            </a:r>
            <a:r>
              <a:rPr lang="en-US" sz="2000" dirty="0" smtClean="0"/>
              <a:t>specification</a:t>
            </a:r>
            <a:r>
              <a:rPr lang="en-US" sz="2000" dirty="0"/>
              <a:t>.</a:t>
            </a:r>
          </a:p>
          <a:p>
            <a:r>
              <a:rPr lang="en-US" sz="2000" dirty="0" smtClean="0"/>
              <a:t>Consider </a:t>
            </a:r>
            <a:r>
              <a:rPr lang="en-US" sz="2000" dirty="0"/>
              <a:t>cell-id-based randomization of the two </a:t>
            </a:r>
            <a:r>
              <a:rPr lang="en-US" sz="2000" dirty="0" err="1"/>
              <a:t>narrowbands</a:t>
            </a:r>
            <a:r>
              <a:rPr lang="en-US" sz="2000" dirty="0"/>
              <a:t> at least for common messages (SIB/RAR/Paging</a:t>
            </a:r>
            <a:r>
              <a:rPr lang="en-US" sz="2000" dirty="0" smtClean="0"/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186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frequency hopping patterns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Johan Bergman</cp:lastModifiedBy>
  <cp:revision>23</cp:revision>
  <dcterms:created xsi:type="dcterms:W3CDTF">2006-08-16T00:00:00Z</dcterms:created>
  <dcterms:modified xsi:type="dcterms:W3CDTF">2015-08-25T06:25:22Z</dcterms:modified>
</cp:coreProperties>
</file>