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7" d="100"/>
          <a:sy n="97" d="100"/>
        </p:scale>
        <p:origin x="-13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LAA DRS design and transmission timing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NTT DOCOMO, Panasonic, Samsung, Huawei, </a:t>
            </a:r>
            <a:r>
              <a:rPr kumimoji="1" lang="en-US" altLang="ja-JP" dirty="0" smtClean="0"/>
              <a:t>Sharp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R1-154817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Beijing, China, 24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28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August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7.2.4.2.1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>
            <a:noAutofit/>
          </a:bodyPr>
          <a:lstStyle/>
          <a:p>
            <a:r>
              <a:rPr lang="en-GB" altLang="ja-JP" sz="2400" dirty="0" smtClean="0"/>
              <a:t>During LAA SI, following agreements were made.</a:t>
            </a:r>
          </a:p>
          <a:p>
            <a:pPr lvl="1"/>
            <a:r>
              <a:rPr lang="en-GB" altLang="ja-JP" sz="2000" i="1" dirty="0" smtClean="0"/>
              <a:t>DRS </a:t>
            </a:r>
            <a:r>
              <a:rPr lang="en-GB" altLang="ja-JP" sz="2000" i="1" dirty="0"/>
              <a:t>design should allow DRS transmission on an LAA </a:t>
            </a:r>
            <a:r>
              <a:rPr lang="en-GB" altLang="ja-JP" sz="2000" i="1" dirty="0" err="1"/>
              <a:t>SCell</a:t>
            </a:r>
            <a:r>
              <a:rPr lang="en-GB" altLang="ja-JP" sz="2000" i="1" dirty="0"/>
              <a:t> to be subject to LBT</a:t>
            </a:r>
            <a:endParaRPr lang="ja-JP" altLang="ja-JP" sz="2400" dirty="0"/>
          </a:p>
          <a:p>
            <a:pPr lvl="1"/>
            <a:r>
              <a:rPr lang="en-GB" altLang="ja-JP" sz="2000" i="1" dirty="0"/>
              <a:t>Consider the following 2 options for the transmission of DRS within a DMTC window if LBT is applied to DRS</a:t>
            </a:r>
            <a:endParaRPr lang="ja-JP" altLang="ja-JP" sz="2400" dirty="0"/>
          </a:p>
          <a:p>
            <a:pPr lvl="2"/>
            <a:r>
              <a:rPr lang="en-GB" altLang="ja-JP" sz="1600" i="1" dirty="0"/>
              <a:t>Alt1: </a:t>
            </a:r>
            <a:r>
              <a:rPr lang="en-GB" altLang="ja-JP" sz="1600" b="1" i="1" dirty="0"/>
              <a:t>Subjected to LBT,</a:t>
            </a:r>
            <a:r>
              <a:rPr lang="en-GB" altLang="ja-JP" sz="1600" i="1" dirty="0"/>
              <a:t> DRS is transmitted in fixed </a:t>
            </a:r>
            <a:r>
              <a:rPr lang="en-GB" altLang="ja-JP" sz="1600" b="1" i="1" dirty="0"/>
              <a:t>time position</a:t>
            </a:r>
            <a:r>
              <a:rPr lang="en-GB" altLang="ja-JP" sz="1600" i="1" dirty="0"/>
              <a:t> within the configured DMTC</a:t>
            </a:r>
            <a:endParaRPr lang="ja-JP" altLang="ja-JP" sz="2000" dirty="0"/>
          </a:p>
          <a:p>
            <a:pPr lvl="2"/>
            <a:r>
              <a:rPr lang="en-GB" altLang="ja-JP" sz="1600" i="1" dirty="0"/>
              <a:t>Alt2: </a:t>
            </a:r>
            <a:r>
              <a:rPr lang="en-GB" altLang="ja-JP" sz="1600" b="1" i="1" dirty="0"/>
              <a:t>Subject to LBT, </a:t>
            </a:r>
            <a:r>
              <a:rPr lang="en-GB" altLang="ja-JP" sz="1600" i="1" dirty="0"/>
              <a:t>allow the DRS to be transmitted in </a:t>
            </a:r>
            <a:r>
              <a:rPr lang="en-GB" altLang="ja-JP" sz="1600" b="1" i="1" dirty="0"/>
              <a:t>at least</a:t>
            </a:r>
            <a:r>
              <a:rPr lang="en-GB" altLang="ja-JP" sz="1600" i="1" dirty="0"/>
              <a:t> </a:t>
            </a:r>
            <a:r>
              <a:rPr lang="en-GB" altLang="ja-JP" sz="1600" b="1" i="1" dirty="0"/>
              <a:t>one of </a:t>
            </a:r>
            <a:r>
              <a:rPr lang="en-GB" altLang="ja-JP" sz="1600" i="1" dirty="0"/>
              <a:t>different</a:t>
            </a:r>
            <a:r>
              <a:rPr lang="en-GB" altLang="ja-JP" sz="1600" b="1" i="1" dirty="0"/>
              <a:t> time positions </a:t>
            </a:r>
            <a:r>
              <a:rPr lang="en-GB" altLang="ja-JP" sz="1600" i="1" dirty="0"/>
              <a:t>within the configured DMTC</a:t>
            </a:r>
            <a:endParaRPr lang="ja-JP" altLang="ja-JP" sz="2000" dirty="0"/>
          </a:p>
          <a:p>
            <a:pPr lvl="3"/>
            <a:r>
              <a:rPr lang="en-GB" altLang="ja-JP" sz="1400" b="1" i="1" dirty="0"/>
              <a:t>Note: The number of different time positions should be restricted</a:t>
            </a:r>
            <a:endParaRPr lang="ja-JP" altLang="ja-JP" sz="1600" dirty="0"/>
          </a:p>
          <a:p>
            <a:pPr lvl="3"/>
            <a:r>
              <a:rPr lang="en-GB" altLang="ja-JP" sz="1400" b="1" i="1" dirty="0"/>
              <a:t>Note: One possibility is one time position in the subframe</a:t>
            </a:r>
            <a:endParaRPr lang="ja-JP" altLang="ja-JP" sz="1600" dirty="0"/>
          </a:p>
          <a:p>
            <a:pPr lvl="2"/>
            <a:r>
              <a:rPr lang="en-GB" altLang="ja-JP" sz="1600" i="1" dirty="0"/>
              <a:t>Modifications to Rel-12 DMTC configuration are FFS</a:t>
            </a:r>
            <a:endParaRPr lang="ja-JP" altLang="ja-JP" sz="2000" dirty="0"/>
          </a:p>
          <a:p>
            <a:pPr lvl="1"/>
            <a:r>
              <a:rPr lang="en-GB" altLang="ja-JP" sz="2000" i="1" dirty="0"/>
              <a:t>Note: this does not preclude the possibility to allow other DRS transmissions outside of the configured </a:t>
            </a:r>
            <a:r>
              <a:rPr lang="en-GB" altLang="ja-JP" sz="2000" i="1" dirty="0" smtClean="0"/>
              <a:t>DMTC</a:t>
            </a:r>
          </a:p>
          <a:p>
            <a:pPr lvl="1"/>
            <a:endParaRPr lang="en-GB" altLang="ja-JP" sz="800" i="1" dirty="0"/>
          </a:p>
          <a:p>
            <a:r>
              <a:rPr lang="en-US" altLang="ja-JP" sz="2000" dirty="0" smtClean="0"/>
              <a:t>According to evaluation results in R1-154264 and R1-154767, it is </a:t>
            </a:r>
            <a:r>
              <a:rPr lang="en-US" altLang="ja-JP" sz="2000" dirty="0"/>
              <a:t>observed </a:t>
            </a:r>
            <a:r>
              <a:rPr lang="en-US" altLang="ja-JP" sz="2000" dirty="0" smtClean="0"/>
              <a:t>that </a:t>
            </a:r>
            <a:r>
              <a:rPr lang="en-US" altLang="ja-JP" sz="2000" dirty="0"/>
              <a:t>the DRS transmission probability of Alt.2 is much higher than that of Alt.1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9012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sz="2800" dirty="0"/>
              <a:t>Subject to LBT, allow the DRS to be transmitted in at least one of different time positions within the configured </a:t>
            </a:r>
            <a:r>
              <a:rPr lang="en-US" altLang="ja-JP" sz="2800" dirty="0" smtClean="0"/>
              <a:t>DMTC</a:t>
            </a:r>
          </a:p>
          <a:p>
            <a:pPr lvl="1"/>
            <a:r>
              <a:rPr lang="en-US" altLang="ja-JP" sz="2400" dirty="0" smtClean="0"/>
              <a:t>DRS occasion duration which doesn’t include potential initial signal part is less than 1 </a:t>
            </a:r>
            <a:r>
              <a:rPr lang="en-US" altLang="ja-JP" sz="2400" dirty="0" err="1" smtClean="0"/>
              <a:t>ms</a:t>
            </a:r>
            <a:endParaRPr lang="en-US" altLang="ja-JP" sz="2400" dirty="0" smtClean="0"/>
          </a:p>
          <a:p>
            <a:pPr lvl="1"/>
            <a:r>
              <a:rPr lang="en-US" altLang="ja-JP" sz="2400" dirty="0" smtClean="0"/>
              <a:t>DRS occasion contains at least PSS/SSS/CRS and is time-continuous</a:t>
            </a:r>
          </a:p>
          <a:p>
            <a:pPr lvl="1"/>
            <a:r>
              <a:rPr lang="en-US" altLang="ja-JP" sz="2400" dirty="0" smtClean="0"/>
              <a:t>Allow DRS transmission in subframe other than #0 and #5</a:t>
            </a:r>
          </a:p>
          <a:p>
            <a:pPr lvl="1"/>
            <a:r>
              <a:rPr lang="en-US" altLang="ja-JP" sz="2400" dirty="0" smtClean="0"/>
              <a:t>Following alternatives can be considered to solve sequence generation issue for SSS/RS in subframe other than #0/#5</a:t>
            </a:r>
          </a:p>
          <a:p>
            <a:pPr lvl="2"/>
            <a:r>
              <a:rPr lang="en-US" altLang="ja-JP" sz="2000" dirty="0" smtClean="0"/>
              <a:t>Alt</a:t>
            </a:r>
            <a:r>
              <a:rPr lang="en-US" altLang="ja-JP" sz="2000" dirty="0"/>
              <a:t>. 1: Generate SSS/RS sequences according to the subframe index of DRS and UE identifies the subframe index of DRS by the sequence.</a:t>
            </a:r>
          </a:p>
          <a:p>
            <a:pPr lvl="2"/>
            <a:r>
              <a:rPr lang="en-US" altLang="ja-JP" sz="2000" dirty="0" smtClean="0"/>
              <a:t>Alt</a:t>
            </a:r>
            <a:r>
              <a:rPr lang="en-US" altLang="ja-JP" sz="2000" dirty="0"/>
              <a:t>. 2: Generate SSS/RS sequences irrespective of the subframe index of DRS and UE doesn’t need to identify the subframe index of DRS for RRM measurement</a:t>
            </a:r>
            <a:r>
              <a:rPr lang="en-US" altLang="ja-JP" sz="2000" dirty="0" smtClean="0"/>
              <a:t>.</a:t>
            </a:r>
          </a:p>
          <a:p>
            <a:pPr lvl="2"/>
            <a:r>
              <a:rPr lang="en-US" altLang="ja-JP" sz="2000" dirty="0"/>
              <a:t>Alt. </a:t>
            </a:r>
            <a:r>
              <a:rPr lang="en-US" altLang="ja-JP" sz="2000" dirty="0" smtClean="0"/>
              <a:t>3: </a:t>
            </a:r>
            <a:r>
              <a:rPr lang="en-US" altLang="ja-JP" sz="2000" dirty="0"/>
              <a:t>Generate SSS/RS sequences irrespective of the subframe index of DRS and UE </a:t>
            </a:r>
            <a:r>
              <a:rPr lang="en-US" altLang="ja-JP" sz="2000" dirty="0" smtClean="0"/>
              <a:t>identifies </a:t>
            </a:r>
            <a:r>
              <a:rPr lang="en-US" altLang="ja-JP" sz="2000" dirty="0"/>
              <a:t>the subframe </a:t>
            </a:r>
            <a:r>
              <a:rPr lang="en-US" altLang="ja-JP" sz="2000" dirty="0" smtClean="0"/>
              <a:t>index of DRS by signaled information in DRS.</a:t>
            </a:r>
            <a:endParaRPr lang="en-US" altLang="ja-JP" sz="2000" dirty="0"/>
          </a:p>
          <a:p>
            <a:pPr lvl="1"/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998988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4218</TotalTime>
  <Words>359</Words>
  <Application>Microsoft Office PowerPoint</Application>
  <PresentationFormat>画面に合わせる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LAA DRS design and transmission timing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Hiroki Harada</cp:lastModifiedBy>
  <cp:revision>79</cp:revision>
  <dcterms:created xsi:type="dcterms:W3CDTF">2014-09-26T23:14:47Z</dcterms:created>
  <dcterms:modified xsi:type="dcterms:W3CDTF">2015-08-25T04:22:49Z</dcterms:modified>
</cp:coreProperties>
</file>