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04" r:id="rId3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F0000"/>
    <a:srgbClr val="FFFFFF"/>
    <a:srgbClr val="5F5F5F"/>
    <a:srgbClr val="000000"/>
    <a:srgbClr val="414042"/>
    <a:srgbClr val="00B4E5"/>
    <a:srgbClr val="0094BC"/>
    <a:srgbClr val="001D32"/>
    <a:srgbClr val="7F7F7F"/>
    <a:srgbClr val="1B1B1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61" autoAdjust="0"/>
    <p:restoredTop sz="94647" autoAdjust="0"/>
  </p:normalViewPr>
  <p:slideViewPr>
    <p:cSldViewPr snapToGrid="0" snapToObjects="1">
      <p:cViewPr varScale="1">
        <p:scale>
          <a:sx n="69" d="100"/>
          <a:sy n="69" d="100"/>
        </p:scale>
        <p:origin x="-360" y="-10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8/25/2015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</a:t>
            </a:r>
            <a:r>
              <a:rPr lang="en-US" sz="800" cap="all" dirty="0" smtClean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800" cap="all" dirty="0">
              <a:solidFill>
                <a:srgbClr val="93959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915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8/25/2015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 smtClean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9331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jpe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jpe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32.png"/><Relationship Id="rId3" Type="http://schemas.openxmlformats.org/officeDocument/2006/relationships/image" Target="../media/image5.png"/><Relationship Id="rId21" Type="http://schemas.openxmlformats.org/officeDocument/2006/relationships/image" Target="../media/image3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31.png"/><Relationship Id="rId2" Type="http://schemas.openxmlformats.org/officeDocument/2006/relationships/image" Target="../media/image1.jpeg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29.png"/><Relationship Id="rId10" Type="http://schemas.openxmlformats.org/officeDocument/2006/relationships/image" Target="../media/image12.png"/><Relationship Id="rId19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28.png"/><Relationship Id="rId22" Type="http://schemas.openxmlformats.org/officeDocument/2006/relationships/image" Target="../media/image2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text, two lines maximum</a:t>
            </a:r>
            <a:endParaRPr lang="en-US" dirty="0"/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39" y="6473952"/>
            <a:ext cx="10839573" cy="307777"/>
          </a:xfrm>
          <a:prstGeom prst="rect">
            <a:avLst/>
          </a:prstGeom>
        </p:spPr>
        <p:txBody>
          <a:bodyPr lIns="0">
            <a:spAutoFit/>
          </a:bodyPr>
          <a:lstStyle>
            <a:lvl1pPr>
              <a:defRPr cap="none"/>
            </a:lvl1pPr>
          </a:lstStyle>
          <a:p>
            <a:r>
              <a:rPr lang="en-US" sz="1000" dirty="0" smtClean="0">
                <a:solidFill>
                  <a:srgbClr val="939598"/>
                </a:solidFill>
                <a:cs typeface="Arial" pitchFamily="34" charset="0"/>
              </a:rPr>
              <a:t>2013 LENOVO RESTRICTED. All rights reserved. </a:t>
            </a:r>
          </a:p>
          <a:p>
            <a:r>
              <a:rPr lang="en-US" sz="1000" dirty="0" smtClean="0">
                <a:solidFill>
                  <a:srgbClr val="939598"/>
                </a:solidFill>
                <a:cs typeface="Arial" pitchFamily="34" charset="0"/>
              </a:rPr>
              <a:t>This document is Lenovo restricted and intended for viewing by and distribution to only designated individuals or positions. Duplication/reproduction prohibited.</a:t>
            </a: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9887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99044" cy="6861961"/>
          </a:xfrm>
          <a:prstGeom prst="rect">
            <a:avLst/>
          </a:prstGeom>
        </p:spPr>
      </p:pic>
      <p:sp>
        <p:nvSpPr>
          <p:cNvPr id="26" name="Footer Placeholder 25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1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47351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188761"/>
            <a:ext cx="537895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47351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8"/>
          </p:nvPr>
        </p:nvSpPr>
        <p:spPr bwMode="invGray">
          <a:xfrm>
            <a:off x="6985955" y="6330311"/>
            <a:ext cx="4422614" cy="39216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745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6036718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6036718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8"/>
          </p:nvPr>
        </p:nvSpPr>
        <p:spPr bwMode="invGray">
          <a:xfrm>
            <a:off x="6985955" y="6330311"/>
            <a:ext cx="4422614" cy="39216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65572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 smtClean="0">
                <a:cs typeface="Arial" pitchFamily="34" charset="0"/>
              </a:rPr>
              <a:t>2013 LENOVO RESTRICTED. All rights reserved.</a:t>
            </a:r>
            <a:endParaRPr lang="en-US" sz="1000" dirty="0">
              <a:cs typeface="Arial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1"/>
            <a:ext cx="4422614" cy="3921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525794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34084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quote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 smtClean="0"/>
              <a:t>Click to edit quote source</a:t>
            </a:r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 userDrawn="1"/>
        </p:nvGrpSpPr>
        <p:grpSpPr bwMode="gray">
          <a:xfrm>
            <a:off x="5853433" y="734066"/>
            <a:ext cx="485134" cy="485134"/>
            <a:chOff x="5853433" y="734066"/>
            <a:chExt cx="485134" cy="485134"/>
          </a:xfrm>
        </p:grpSpPr>
        <p:sp>
          <p:nvSpPr>
            <p:cNvPr id="24" name="Oval 23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sp>
          <p:nvSpPr>
            <p:cNvPr id="25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6053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Produc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99044" cy="6861961"/>
          </a:xfrm>
          <a:prstGeom prst="rect">
            <a:avLst/>
          </a:prstGeom>
        </p:spPr>
      </p:pic>
      <p:sp>
        <p:nvSpPr>
          <p:cNvPr id="71" name="Rectangle 70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 userDrawn="1"/>
        </p:nvSpPr>
        <p:spPr>
          <a:xfrm>
            <a:off x="5931017" y="0"/>
            <a:ext cx="6260983" cy="6858000"/>
          </a:xfrm>
          <a:prstGeom prst="ellipse">
            <a:avLst/>
          </a:prstGeom>
          <a:gradFill flip="none" rotWithShape="1">
            <a:gsLst>
              <a:gs pos="0">
                <a:srgbClr val="515151"/>
              </a:gs>
              <a:gs pos="56000">
                <a:schemeClr val="bg2">
                  <a:lumMod val="45000"/>
                  <a:lumOff val="55000"/>
                  <a:alpha val="71000"/>
                </a:schemeClr>
              </a:gs>
              <a:gs pos="100000">
                <a:schemeClr val="bg2">
                  <a:lumMod val="30000"/>
                  <a:lumOff val="7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 smtClean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0" name="Rectangle 49"/>
          <p:cNvSpPr/>
          <p:nvPr userDrawn="1"/>
        </p:nvSpPr>
        <p:spPr bwMode="white">
          <a:xfrm>
            <a:off x="6800850" y="840981"/>
            <a:ext cx="4815286" cy="6017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28"/>
          <p:cNvGrpSpPr>
            <a:grpSpLocks noChangeAspect="1"/>
          </p:cNvGrpSpPr>
          <p:nvPr userDrawn="1"/>
        </p:nvGrpSpPr>
        <p:grpSpPr bwMode="gray">
          <a:xfrm>
            <a:off x="6988336" y="6341251"/>
            <a:ext cx="4416552" cy="289610"/>
            <a:chOff x="-1225" y="1829"/>
            <a:chExt cx="10126" cy="664"/>
          </a:xfrm>
        </p:grpSpPr>
        <p:sp>
          <p:nvSpPr>
            <p:cNvPr id="52" name="Oval 29"/>
            <p:cNvSpPr>
              <a:spLocks noChangeArrowheads="1"/>
            </p:cNvSpPr>
            <p:nvPr userDrawn="1"/>
          </p:nvSpPr>
          <p:spPr bwMode="gray">
            <a:xfrm>
              <a:off x="356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Oval 30"/>
            <p:cNvSpPr>
              <a:spLocks noChangeArrowheads="1"/>
            </p:cNvSpPr>
            <p:nvPr userDrawn="1"/>
          </p:nvSpPr>
          <p:spPr bwMode="gray">
            <a:xfrm>
              <a:off x="500" y="2283"/>
              <a:ext cx="83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31"/>
            <p:cNvSpPr>
              <a:spLocks noChangeArrowheads="1"/>
            </p:cNvSpPr>
            <p:nvPr userDrawn="1"/>
          </p:nvSpPr>
          <p:spPr bwMode="gray">
            <a:xfrm>
              <a:off x="640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2"/>
            <p:cNvSpPr>
              <a:spLocks/>
            </p:cNvSpPr>
            <p:nvPr userDrawn="1"/>
          </p:nvSpPr>
          <p:spPr bwMode="gray">
            <a:xfrm>
              <a:off x="8520" y="2152"/>
              <a:ext cx="274" cy="315"/>
            </a:xfrm>
            <a:custGeom>
              <a:avLst/>
              <a:gdLst>
                <a:gd name="T0" fmla="*/ 102 w 116"/>
                <a:gd name="T1" fmla="*/ 114 h 132"/>
                <a:gd name="T2" fmla="*/ 93 w 116"/>
                <a:gd name="T3" fmla="*/ 130 h 132"/>
                <a:gd name="T4" fmla="*/ 73 w 116"/>
                <a:gd name="T5" fmla="*/ 131 h 132"/>
                <a:gd name="T6" fmla="*/ 53 w 116"/>
                <a:gd name="T7" fmla="*/ 129 h 132"/>
                <a:gd name="T8" fmla="*/ 43 w 116"/>
                <a:gd name="T9" fmla="*/ 128 h 132"/>
                <a:gd name="T10" fmla="*/ 34 w 116"/>
                <a:gd name="T11" fmla="*/ 125 h 132"/>
                <a:gd name="T12" fmla="*/ 17 w 116"/>
                <a:gd name="T13" fmla="*/ 126 h 132"/>
                <a:gd name="T14" fmla="*/ 0 w 116"/>
                <a:gd name="T15" fmla="*/ 128 h 132"/>
                <a:gd name="T16" fmla="*/ 0 w 116"/>
                <a:gd name="T17" fmla="*/ 70 h 132"/>
                <a:gd name="T18" fmla="*/ 20 w 116"/>
                <a:gd name="T19" fmla="*/ 70 h 132"/>
                <a:gd name="T20" fmla="*/ 29 w 116"/>
                <a:gd name="T21" fmla="*/ 58 h 132"/>
                <a:gd name="T22" fmla="*/ 36 w 116"/>
                <a:gd name="T23" fmla="*/ 45 h 132"/>
                <a:gd name="T24" fmla="*/ 44 w 116"/>
                <a:gd name="T25" fmla="*/ 37 h 132"/>
                <a:gd name="T26" fmla="*/ 51 w 116"/>
                <a:gd name="T27" fmla="*/ 15 h 132"/>
                <a:gd name="T28" fmla="*/ 52 w 116"/>
                <a:gd name="T29" fmla="*/ 0 h 132"/>
                <a:gd name="T30" fmla="*/ 66 w 116"/>
                <a:gd name="T31" fmla="*/ 36 h 132"/>
                <a:gd name="T32" fmla="*/ 67 w 116"/>
                <a:gd name="T33" fmla="*/ 50 h 132"/>
                <a:gd name="T34" fmla="*/ 84 w 116"/>
                <a:gd name="T35" fmla="*/ 50 h 132"/>
                <a:gd name="T36" fmla="*/ 108 w 116"/>
                <a:gd name="T37" fmla="*/ 57 h 132"/>
                <a:gd name="T38" fmla="*/ 114 w 116"/>
                <a:gd name="T39" fmla="*/ 64 h 132"/>
                <a:gd name="T40" fmla="*/ 112 w 116"/>
                <a:gd name="T41" fmla="*/ 73 h 132"/>
                <a:gd name="T42" fmla="*/ 115 w 116"/>
                <a:gd name="T43" fmla="*/ 84 h 132"/>
                <a:gd name="T44" fmla="*/ 111 w 116"/>
                <a:gd name="T45" fmla="*/ 94 h 132"/>
                <a:gd name="T46" fmla="*/ 112 w 116"/>
                <a:gd name="T47" fmla="*/ 102 h 132"/>
                <a:gd name="T48" fmla="*/ 102 w 116"/>
                <a:gd name="T49" fmla="*/ 1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32">
                  <a:moveTo>
                    <a:pt x="102" y="114"/>
                  </a:moveTo>
                  <a:cubicBezTo>
                    <a:pt x="103" y="121"/>
                    <a:pt x="99" y="128"/>
                    <a:pt x="93" y="130"/>
                  </a:cubicBezTo>
                  <a:cubicBezTo>
                    <a:pt x="88" y="132"/>
                    <a:pt x="79" y="131"/>
                    <a:pt x="73" y="131"/>
                  </a:cubicBezTo>
                  <a:cubicBezTo>
                    <a:pt x="66" y="131"/>
                    <a:pt x="60" y="130"/>
                    <a:pt x="53" y="129"/>
                  </a:cubicBezTo>
                  <a:cubicBezTo>
                    <a:pt x="49" y="129"/>
                    <a:pt x="46" y="129"/>
                    <a:pt x="43" y="128"/>
                  </a:cubicBezTo>
                  <a:cubicBezTo>
                    <a:pt x="40" y="127"/>
                    <a:pt x="37" y="126"/>
                    <a:pt x="34" y="125"/>
                  </a:cubicBezTo>
                  <a:cubicBezTo>
                    <a:pt x="28" y="125"/>
                    <a:pt x="22" y="126"/>
                    <a:pt x="17" y="126"/>
                  </a:cubicBezTo>
                  <a:cubicBezTo>
                    <a:pt x="11" y="127"/>
                    <a:pt x="6" y="127"/>
                    <a:pt x="0" y="128"/>
                  </a:cubicBezTo>
                  <a:cubicBezTo>
                    <a:pt x="0" y="108"/>
                    <a:pt x="0" y="89"/>
                    <a:pt x="0" y="70"/>
                  </a:cubicBezTo>
                  <a:cubicBezTo>
                    <a:pt x="6" y="69"/>
                    <a:pt x="14" y="71"/>
                    <a:pt x="20" y="70"/>
                  </a:cubicBezTo>
                  <a:cubicBezTo>
                    <a:pt x="24" y="69"/>
                    <a:pt x="27" y="62"/>
                    <a:pt x="29" y="58"/>
                  </a:cubicBezTo>
                  <a:cubicBezTo>
                    <a:pt x="32" y="54"/>
                    <a:pt x="34" y="49"/>
                    <a:pt x="36" y="45"/>
                  </a:cubicBezTo>
                  <a:cubicBezTo>
                    <a:pt x="38" y="42"/>
                    <a:pt x="42" y="40"/>
                    <a:pt x="44" y="37"/>
                  </a:cubicBezTo>
                  <a:cubicBezTo>
                    <a:pt x="47" y="31"/>
                    <a:pt x="50" y="23"/>
                    <a:pt x="51" y="15"/>
                  </a:cubicBezTo>
                  <a:cubicBezTo>
                    <a:pt x="51" y="10"/>
                    <a:pt x="50" y="5"/>
                    <a:pt x="52" y="0"/>
                  </a:cubicBezTo>
                  <a:cubicBezTo>
                    <a:pt x="68" y="0"/>
                    <a:pt x="68" y="19"/>
                    <a:pt x="66" y="36"/>
                  </a:cubicBezTo>
                  <a:cubicBezTo>
                    <a:pt x="66" y="40"/>
                    <a:pt x="64" y="47"/>
                    <a:pt x="67" y="50"/>
                  </a:cubicBezTo>
                  <a:cubicBezTo>
                    <a:pt x="70" y="51"/>
                    <a:pt x="79" y="50"/>
                    <a:pt x="84" y="50"/>
                  </a:cubicBezTo>
                  <a:cubicBezTo>
                    <a:pt x="96" y="50"/>
                    <a:pt x="102" y="52"/>
                    <a:pt x="108" y="57"/>
                  </a:cubicBezTo>
                  <a:cubicBezTo>
                    <a:pt x="110" y="58"/>
                    <a:pt x="114" y="61"/>
                    <a:pt x="114" y="64"/>
                  </a:cubicBezTo>
                  <a:cubicBezTo>
                    <a:pt x="115" y="67"/>
                    <a:pt x="112" y="70"/>
                    <a:pt x="112" y="73"/>
                  </a:cubicBezTo>
                  <a:cubicBezTo>
                    <a:pt x="112" y="77"/>
                    <a:pt x="116" y="81"/>
                    <a:pt x="115" y="84"/>
                  </a:cubicBezTo>
                  <a:cubicBezTo>
                    <a:pt x="115" y="87"/>
                    <a:pt x="111" y="90"/>
                    <a:pt x="111" y="94"/>
                  </a:cubicBezTo>
                  <a:cubicBezTo>
                    <a:pt x="110" y="96"/>
                    <a:pt x="112" y="99"/>
                    <a:pt x="112" y="102"/>
                  </a:cubicBezTo>
                  <a:cubicBezTo>
                    <a:pt x="111" y="108"/>
                    <a:pt x="104" y="109"/>
                    <a:pt x="102" y="114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3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4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5"/>
            <p:cNvSpPr>
              <a:spLocks/>
            </p:cNvSpPr>
            <p:nvPr userDrawn="1"/>
          </p:nvSpPr>
          <p:spPr bwMode="gray">
            <a:xfrm>
              <a:off x="-441" y="2159"/>
              <a:ext cx="350" cy="334"/>
            </a:xfrm>
            <a:custGeom>
              <a:avLst/>
              <a:gdLst>
                <a:gd name="T0" fmla="*/ 126 w 148"/>
                <a:gd name="T1" fmla="*/ 97 h 140"/>
                <a:gd name="T2" fmla="*/ 111 w 148"/>
                <a:gd name="T3" fmla="*/ 104 h 140"/>
                <a:gd name="T4" fmla="*/ 43 w 148"/>
                <a:gd name="T5" fmla="*/ 72 h 140"/>
                <a:gd name="T6" fmla="*/ 43 w 148"/>
                <a:gd name="T7" fmla="*/ 71 h 140"/>
                <a:gd name="T8" fmla="*/ 113 w 148"/>
                <a:gd name="T9" fmla="*/ 39 h 140"/>
                <a:gd name="T10" fmla="*/ 126 w 148"/>
                <a:gd name="T11" fmla="*/ 43 h 140"/>
                <a:gd name="T12" fmla="*/ 148 w 148"/>
                <a:gd name="T13" fmla="*/ 21 h 140"/>
                <a:gd name="T14" fmla="*/ 126 w 148"/>
                <a:gd name="T15" fmla="*/ 0 h 140"/>
                <a:gd name="T16" fmla="*/ 105 w 148"/>
                <a:gd name="T17" fmla="*/ 21 h 140"/>
                <a:gd name="T18" fmla="*/ 105 w 148"/>
                <a:gd name="T19" fmla="*/ 26 h 140"/>
                <a:gd name="T20" fmla="*/ 39 w 148"/>
                <a:gd name="T21" fmla="*/ 57 h 140"/>
                <a:gd name="T22" fmla="*/ 22 w 148"/>
                <a:gd name="T23" fmla="*/ 49 h 140"/>
                <a:gd name="T24" fmla="*/ 0 w 148"/>
                <a:gd name="T25" fmla="*/ 70 h 140"/>
                <a:gd name="T26" fmla="*/ 22 w 148"/>
                <a:gd name="T27" fmla="*/ 92 h 140"/>
                <a:gd name="T28" fmla="*/ 37 w 148"/>
                <a:gd name="T29" fmla="*/ 85 h 140"/>
                <a:gd name="T30" fmla="*/ 105 w 148"/>
                <a:gd name="T31" fmla="*/ 117 h 140"/>
                <a:gd name="T32" fmla="*/ 105 w 148"/>
                <a:gd name="T33" fmla="*/ 119 h 140"/>
                <a:gd name="T34" fmla="*/ 126 w 148"/>
                <a:gd name="T35" fmla="*/ 140 h 140"/>
                <a:gd name="T36" fmla="*/ 148 w 148"/>
                <a:gd name="T37" fmla="*/ 119 h 140"/>
                <a:gd name="T38" fmla="*/ 126 w 148"/>
                <a:gd name="T39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140">
                  <a:moveTo>
                    <a:pt x="126" y="97"/>
                  </a:moveTo>
                  <a:cubicBezTo>
                    <a:pt x="120" y="97"/>
                    <a:pt x="115" y="100"/>
                    <a:pt x="111" y="104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7" y="41"/>
                    <a:pt x="121" y="43"/>
                    <a:pt x="126" y="43"/>
                  </a:cubicBezTo>
                  <a:cubicBezTo>
                    <a:pt x="138" y="43"/>
                    <a:pt x="148" y="33"/>
                    <a:pt x="148" y="21"/>
                  </a:cubicBezTo>
                  <a:cubicBezTo>
                    <a:pt x="148" y="9"/>
                    <a:pt x="138" y="0"/>
                    <a:pt x="126" y="0"/>
                  </a:cubicBezTo>
                  <a:cubicBezTo>
                    <a:pt x="114" y="0"/>
                    <a:pt x="105" y="9"/>
                    <a:pt x="105" y="21"/>
                  </a:cubicBezTo>
                  <a:cubicBezTo>
                    <a:pt x="105" y="23"/>
                    <a:pt x="105" y="24"/>
                    <a:pt x="105" y="2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5" y="52"/>
                    <a:pt x="29" y="49"/>
                    <a:pt x="22" y="49"/>
                  </a:cubicBezTo>
                  <a:cubicBezTo>
                    <a:pt x="10" y="49"/>
                    <a:pt x="0" y="58"/>
                    <a:pt x="0" y="70"/>
                  </a:cubicBezTo>
                  <a:cubicBezTo>
                    <a:pt x="0" y="82"/>
                    <a:pt x="10" y="92"/>
                    <a:pt x="22" y="92"/>
                  </a:cubicBezTo>
                  <a:cubicBezTo>
                    <a:pt x="28" y="92"/>
                    <a:pt x="33" y="89"/>
                    <a:pt x="37" y="85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118"/>
                    <a:pt x="105" y="118"/>
                    <a:pt x="105" y="119"/>
                  </a:cubicBezTo>
                  <a:cubicBezTo>
                    <a:pt x="105" y="131"/>
                    <a:pt x="114" y="140"/>
                    <a:pt x="126" y="140"/>
                  </a:cubicBezTo>
                  <a:cubicBezTo>
                    <a:pt x="138" y="140"/>
                    <a:pt x="148" y="131"/>
                    <a:pt x="148" y="119"/>
                  </a:cubicBezTo>
                  <a:cubicBezTo>
                    <a:pt x="148" y="107"/>
                    <a:pt x="138" y="97"/>
                    <a:pt x="126" y="97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6"/>
            <p:cNvSpPr>
              <a:spLocks/>
            </p:cNvSpPr>
            <p:nvPr userDrawn="1"/>
          </p:nvSpPr>
          <p:spPr bwMode="gray">
            <a:xfrm>
              <a:off x="-1225" y="1829"/>
              <a:ext cx="1862" cy="132"/>
            </a:xfrm>
            <a:custGeom>
              <a:avLst/>
              <a:gdLst>
                <a:gd name="T0" fmla="*/ 0 w 1862"/>
                <a:gd name="T1" fmla="*/ 0 h 132"/>
                <a:gd name="T2" fmla="*/ 1862 w 1862"/>
                <a:gd name="T3" fmla="*/ 0 h 132"/>
                <a:gd name="T4" fmla="*/ 1862 w 1862"/>
                <a:gd name="T5" fmla="*/ 132 h 132"/>
                <a:gd name="T6" fmla="*/ 0 w 1862"/>
                <a:gd name="T7" fmla="*/ 132 h 132"/>
                <a:gd name="T8" fmla="*/ 0 w 1862"/>
                <a:gd name="T9" fmla="*/ 0 h 132"/>
                <a:gd name="T10" fmla="*/ 0 w 1862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2" h="132">
                  <a:moveTo>
                    <a:pt x="0" y="0"/>
                  </a:moveTo>
                  <a:lnTo>
                    <a:pt x="1862" y="0"/>
                  </a:lnTo>
                  <a:lnTo>
                    <a:pt x="1862" y="132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37"/>
            <p:cNvSpPr>
              <a:spLocks noChangeArrowheads="1"/>
            </p:cNvSpPr>
            <p:nvPr userDrawn="1"/>
          </p:nvSpPr>
          <p:spPr bwMode="gray">
            <a:xfrm>
              <a:off x="-1225" y="1958"/>
              <a:ext cx="10126" cy="21"/>
            </a:xfrm>
            <a:prstGeom prst="rect">
              <a:avLst/>
            </a:prstGeom>
            <a:solidFill>
              <a:srgbClr val="8D8F8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Title 1"/>
          <p:cNvSpPr>
            <a:spLocks noGrp="1"/>
          </p:cNvSpPr>
          <p:nvPr>
            <p:ph type="title" hasCustomPrompt="1"/>
          </p:nvPr>
        </p:nvSpPr>
        <p:spPr>
          <a:xfrm>
            <a:off x="6921407" y="961121"/>
            <a:ext cx="4556458" cy="808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2800" cap="none"/>
            </a:lvl1pPr>
          </a:lstStyle>
          <a:p>
            <a:r>
              <a:rPr lang="en-US" dirty="0" smtClean="0"/>
              <a:t>Click To Edit Product Text</a:t>
            </a:r>
            <a:endParaRPr lang="en-US" dirty="0"/>
          </a:p>
        </p:txBody>
      </p:sp>
      <p:sp>
        <p:nvSpPr>
          <p:cNvPr id="64" name="Picture Placeholder 186"/>
          <p:cNvSpPr>
            <a:spLocks noGrp="1"/>
          </p:cNvSpPr>
          <p:nvPr>
            <p:ph type="pic" sz="quarter" idx="15"/>
          </p:nvPr>
        </p:nvSpPr>
        <p:spPr>
          <a:xfrm>
            <a:off x="548640" y="556260"/>
            <a:ext cx="6048375" cy="55793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6922008" y="2020824"/>
            <a:ext cx="4553712" cy="411480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7" name="Rectangle 6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cxnSp>
        <p:nvCxnSpPr>
          <p:cNvPr id="70" name="Straight Connector 69"/>
          <p:cNvCxnSpPr/>
          <p:nvPr userDrawn="1"/>
        </p:nvCxnSpPr>
        <p:spPr>
          <a:xfrm>
            <a:off x="6922008" y="1908190"/>
            <a:ext cx="4553712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420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Product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 userDrawn="1"/>
        </p:nvSpPr>
        <p:spPr>
          <a:xfrm>
            <a:off x="5931017" y="0"/>
            <a:ext cx="6260983" cy="6858000"/>
          </a:xfrm>
          <a:prstGeom prst="ellipse">
            <a:avLst/>
          </a:prstGeom>
          <a:gradFill flip="none" rotWithShape="1">
            <a:gsLst>
              <a:gs pos="0">
                <a:srgbClr val="515151"/>
              </a:gs>
              <a:gs pos="56000">
                <a:schemeClr val="bg2">
                  <a:lumMod val="45000"/>
                  <a:lumOff val="55000"/>
                  <a:alpha val="71000"/>
                </a:schemeClr>
              </a:gs>
              <a:gs pos="100000">
                <a:schemeClr val="bg2">
                  <a:lumMod val="30000"/>
                  <a:lumOff val="7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 smtClean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0" name="Rectangle 49"/>
          <p:cNvSpPr/>
          <p:nvPr userDrawn="1"/>
        </p:nvSpPr>
        <p:spPr bwMode="white">
          <a:xfrm>
            <a:off x="6800850" y="840981"/>
            <a:ext cx="4815286" cy="60170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28"/>
          <p:cNvGrpSpPr>
            <a:grpSpLocks noChangeAspect="1"/>
          </p:cNvGrpSpPr>
          <p:nvPr userDrawn="1"/>
        </p:nvGrpSpPr>
        <p:grpSpPr bwMode="gray">
          <a:xfrm>
            <a:off x="6988336" y="6341251"/>
            <a:ext cx="4416552" cy="289610"/>
            <a:chOff x="-1225" y="1829"/>
            <a:chExt cx="10126" cy="664"/>
          </a:xfrm>
        </p:grpSpPr>
        <p:sp>
          <p:nvSpPr>
            <p:cNvPr id="52" name="Oval 29"/>
            <p:cNvSpPr>
              <a:spLocks noChangeArrowheads="1"/>
            </p:cNvSpPr>
            <p:nvPr userDrawn="1"/>
          </p:nvSpPr>
          <p:spPr bwMode="gray">
            <a:xfrm>
              <a:off x="356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Oval 30"/>
            <p:cNvSpPr>
              <a:spLocks noChangeArrowheads="1"/>
            </p:cNvSpPr>
            <p:nvPr userDrawn="1"/>
          </p:nvSpPr>
          <p:spPr bwMode="gray">
            <a:xfrm>
              <a:off x="500" y="2283"/>
              <a:ext cx="83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Oval 31"/>
            <p:cNvSpPr>
              <a:spLocks noChangeArrowheads="1"/>
            </p:cNvSpPr>
            <p:nvPr userDrawn="1"/>
          </p:nvSpPr>
          <p:spPr bwMode="gray">
            <a:xfrm>
              <a:off x="640" y="2283"/>
              <a:ext cx="87" cy="88"/>
            </a:xfrm>
            <a:prstGeom prst="ellipse">
              <a:avLst/>
            </a:pr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2"/>
            <p:cNvSpPr>
              <a:spLocks/>
            </p:cNvSpPr>
            <p:nvPr userDrawn="1"/>
          </p:nvSpPr>
          <p:spPr bwMode="gray">
            <a:xfrm>
              <a:off x="8520" y="2152"/>
              <a:ext cx="274" cy="315"/>
            </a:xfrm>
            <a:custGeom>
              <a:avLst/>
              <a:gdLst>
                <a:gd name="T0" fmla="*/ 102 w 116"/>
                <a:gd name="T1" fmla="*/ 114 h 132"/>
                <a:gd name="T2" fmla="*/ 93 w 116"/>
                <a:gd name="T3" fmla="*/ 130 h 132"/>
                <a:gd name="T4" fmla="*/ 73 w 116"/>
                <a:gd name="T5" fmla="*/ 131 h 132"/>
                <a:gd name="T6" fmla="*/ 53 w 116"/>
                <a:gd name="T7" fmla="*/ 129 h 132"/>
                <a:gd name="T8" fmla="*/ 43 w 116"/>
                <a:gd name="T9" fmla="*/ 128 h 132"/>
                <a:gd name="T10" fmla="*/ 34 w 116"/>
                <a:gd name="T11" fmla="*/ 125 h 132"/>
                <a:gd name="T12" fmla="*/ 17 w 116"/>
                <a:gd name="T13" fmla="*/ 126 h 132"/>
                <a:gd name="T14" fmla="*/ 0 w 116"/>
                <a:gd name="T15" fmla="*/ 128 h 132"/>
                <a:gd name="T16" fmla="*/ 0 w 116"/>
                <a:gd name="T17" fmla="*/ 70 h 132"/>
                <a:gd name="T18" fmla="*/ 20 w 116"/>
                <a:gd name="T19" fmla="*/ 70 h 132"/>
                <a:gd name="T20" fmla="*/ 29 w 116"/>
                <a:gd name="T21" fmla="*/ 58 h 132"/>
                <a:gd name="T22" fmla="*/ 36 w 116"/>
                <a:gd name="T23" fmla="*/ 45 h 132"/>
                <a:gd name="T24" fmla="*/ 44 w 116"/>
                <a:gd name="T25" fmla="*/ 37 h 132"/>
                <a:gd name="T26" fmla="*/ 51 w 116"/>
                <a:gd name="T27" fmla="*/ 15 h 132"/>
                <a:gd name="T28" fmla="*/ 52 w 116"/>
                <a:gd name="T29" fmla="*/ 0 h 132"/>
                <a:gd name="T30" fmla="*/ 66 w 116"/>
                <a:gd name="T31" fmla="*/ 36 h 132"/>
                <a:gd name="T32" fmla="*/ 67 w 116"/>
                <a:gd name="T33" fmla="*/ 50 h 132"/>
                <a:gd name="T34" fmla="*/ 84 w 116"/>
                <a:gd name="T35" fmla="*/ 50 h 132"/>
                <a:gd name="T36" fmla="*/ 108 w 116"/>
                <a:gd name="T37" fmla="*/ 57 h 132"/>
                <a:gd name="T38" fmla="*/ 114 w 116"/>
                <a:gd name="T39" fmla="*/ 64 h 132"/>
                <a:gd name="T40" fmla="*/ 112 w 116"/>
                <a:gd name="T41" fmla="*/ 73 h 132"/>
                <a:gd name="T42" fmla="*/ 115 w 116"/>
                <a:gd name="T43" fmla="*/ 84 h 132"/>
                <a:gd name="T44" fmla="*/ 111 w 116"/>
                <a:gd name="T45" fmla="*/ 94 h 132"/>
                <a:gd name="T46" fmla="*/ 112 w 116"/>
                <a:gd name="T47" fmla="*/ 102 h 132"/>
                <a:gd name="T48" fmla="*/ 102 w 116"/>
                <a:gd name="T49" fmla="*/ 1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132">
                  <a:moveTo>
                    <a:pt x="102" y="114"/>
                  </a:moveTo>
                  <a:cubicBezTo>
                    <a:pt x="103" y="121"/>
                    <a:pt x="99" y="128"/>
                    <a:pt x="93" y="130"/>
                  </a:cubicBezTo>
                  <a:cubicBezTo>
                    <a:pt x="88" y="132"/>
                    <a:pt x="79" y="131"/>
                    <a:pt x="73" y="131"/>
                  </a:cubicBezTo>
                  <a:cubicBezTo>
                    <a:pt x="66" y="131"/>
                    <a:pt x="60" y="130"/>
                    <a:pt x="53" y="129"/>
                  </a:cubicBezTo>
                  <a:cubicBezTo>
                    <a:pt x="49" y="129"/>
                    <a:pt x="46" y="129"/>
                    <a:pt x="43" y="128"/>
                  </a:cubicBezTo>
                  <a:cubicBezTo>
                    <a:pt x="40" y="127"/>
                    <a:pt x="37" y="126"/>
                    <a:pt x="34" y="125"/>
                  </a:cubicBezTo>
                  <a:cubicBezTo>
                    <a:pt x="28" y="125"/>
                    <a:pt x="22" y="126"/>
                    <a:pt x="17" y="126"/>
                  </a:cubicBezTo>
                  <a:cubicBezTo>
                    <a:pt x="11" y="127"/>
                    <a:pt x="6" y="127"/>
                    <a:pt x="0" y="128"/>
                  </a:cubicBezTo>
                  <a:cubicBezTo>
                    <a:pt x="0" y="108"/>
                    <a:pt x="0" y="89"/>
                    <a:pt x="0" y="70"/>
                  </a:cubicBezTo>
                  <a:cubicBezTo>
                    <a:pt x="6" y="69"/>
                    <a:pt x="14" y="71"/>
                    <a:pt x="20" y="70"/>
                  </a:cubicBezTo>
                  <a:cubicBezTo>
                    <a:pt x="24" y="69"/>
                    <a:pt x="27" y="62"/>
                    <a:pt x="29" y="58"/>
                  </a:cubicBezTo>
                  <a:cubicBezTo>
                    <a:pt x="32" y="54"/>
                    <a:pt x="34" y="49"/>
                    <a:pt x="36" y="45"/>
                  </a:cubicBezTo>
                  <a:cubicBezTo>
                    <a:pt x="38" y="42"/>
                    <a:pt x="42" y="40"/>
                    <a:pt x="44" y="37"/>
                  </a:cubicBezTo>
                  <a:cubicBezTo>
                    <a:pt x="47" y="31"/>
                    <a:pt x="50" y="23"/>
                    <a:pt x="51" y="15"/>
                  </a:cubicBezTo>
                  <a:cubicBezTo>
                    <a:pt x="51" y="10"/>
                    <a:pt x="50" y="5"/>
                    <a:pt x="52" y="0"/>
                  </a:cubicBezTo>
                  <a:cubicBezTo>
                    <a:pt x="68" y="0"/>
                    <a:pt x="68" y="19"/>
                    <a:pt x="66" y="36"/>
                  </a:cubicBezTo>
                  <a:cubicBezTo>
                    <a:pt x="66" y="40"/>
                    <a:pt x="64" y="47"/>
                    <a:pt x="67" y="50"/>
                  </a:cubicBezTo>
                  <a:cubicBezTo>
                    <a:pt x="70" y="51"/>
                    <a:pt x="79" y="50"/>
                    <a:pt x="84" y="50"/>
                  </a:cubicBezTo>
                  <a:cubicBezTo>
                    <a:pt x="96" y="50"/>
                    <a:pt x="102" y="52"/>
                    <a:pt x="108" y="57"/>
                  </a:cubicBezTo>
                  <a:cubicBezTo>
                    <a:pt x="110" y="58"/>
                    <a:pt x="114" y="61"/>
                    <a:pt x="114" y="64"/>
                  </a:cubicBezTo>
                  <a:cubicBezTo>
                    <a:pt x="115" y="67"/>
                    <a:pt x="112" y="70"/>
                    <a:pt x="112" y="73"/>
                  </a:cubicBezTo>
                  <a:cubicBezTo>
                    <a:pt x="112" y="77"/>
                    <a:pt x="116" y="81"/>
                    <a:pt x="115" y="84"/>
                  </a:cubicBezTo>
                  <a:cubicBezTo>
                    <a:pt x="115" y="87"/>
                    <a:pt x="111" y="90"/>
                    <a:pt x="111" y="94"/>
                  </a:cubicBezTo>
                  <a:cubicBezTo>
                    <a:pt x="110" y="96"/>
                    <a:pt x="112" y="99"/>
                    <a:pt x="112" y="102"/>
                  </a:cubicBezTo>
                  <a:cubicBezTo>
                    <a:pt x="111" y="108"/>
                    <a:pt x="104" y="109"/>
                    <a:pt x="102" y="114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3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4"/>
            <p:cNvSpPr>
              <a:spLocks/>
            </p:cNvSpPr>
            <p:nvPr userDrawn="1"/>
          </p:nvSpPr>
          <p:spPr bwMode="gray">
            <a:xfrm>
              <a:off x="-1136" y="2183"/>
              <a:ext cx="272" cy="286"/>
            </a:xfrm>
            <a:custGeom>
              <a:avLst/>
              <a:gdLst>
                <a:gd name="T0" fmla="*/ 154 w 272"/>
                <a:gd name="T1" fmla="*/ 0 h 286"/>
                <a:gd name="T2" fmla="*/ 154 w 272"/>
                <a:gd name="T3" fmla="*/ 126 h 286"/>
                <a:gd name="T4" fmla="*/ 272 w 272"/>
                <a:gd name="T5" fmla="*/ 126 h 286"/>
                <a:gd name="T6" fmla="*/ 272 w 272"/>
                <a:gd name="T7" fmla="*/ 160 h 286"/>
                <a:gd name="T8" fmla="*/ 154 w 272"/>
                <a:gd name="T9" fmla="*/ 160 h 286"/>
                <a:gd name="T10" fmla="*/ 154 w 272"/>
                <a:gd name="T11" fmla="*/ 286 h 286"/>
                <a:gd name="T12" fmla="*/ 119 w 272"/>
                <a:gd name="T13" fmla="*/ 286 h 286"/>
                <a:gd name="T14" fmla="*/ 119 w 272"/>
                <a:gd name="T15" fmla="*/ 160 h 286"/>
                <a:gd name="T16" fmla="*/ 0 w 272"/>
                <a:gd name="T17" fmla="*/ 160 h 286"/>
                <a:gd name="T18" fmla="*/ 0 w 272"/>
                <a:gd name="T19" fmla="*/ 126 h 286"/>
                <a:gd name="T20" fmla="*/ 119 w 272"/>
                <a:gd name="T21" fmla="*/ 126 h 286"/>
                <a:gd name="T22" fmla="*/ 119 w 272"/>
                <a:gd name="T23" fmla="*/ 0 h 286"/>
                <a:gd name="T24" fmla="*/ 154 w 272"/>
                <a:gd name="T25" fmla="*/ 0 h 286"/>
                <a:gd name="T26" fmla="*/ 154 w 272"/>
                <a:gd name="T27" fmla="*/ 0 h 286"/>
                <a:gd name="T28" fmla="*/ 154 w 272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286">
                  <a:moveTo>
                    <a:pt x="154" y="0"/>
                  </a:moveTo>
                  <a:lnTo>
                    <a:pt x="154" y="126"/>
                  </a:lnTo>
                  <a:lnTo>
                    <a:pt x="272" y="126"/>
                  </a:lnTo>
                  <a:lnTo>
                    <a:pt x="272" y="160"/>
                  </a:lnTo>
                  <a:lnTo>
                    <a:pt x="154" y="160"/>
                  </a:lnTo>
                  <a:lnTo>
                    <a:pt x="154" y="286"/>
                  </a:lnTo>
                  <a:lnTo>
                    <a:pt x="119" y="286"/>
                  </a:lnTo>
                  <a:lnTo>
                    <a:pt x="119" y="160"/>
                  </a:lnTo>
                  <a:lnTo>
                    <a:pt x="0" y="160"/>
                  </a:lnTo>
                  <a:lnTo>
                    <a:pt x="0" y="126"/>
                  </a:lnTo>
                  <a:lnTo>
                    <a:pt x="119" y="126"/>
                  </a:lnTo>
                  <a:lnTo>
                    <a:pt x="11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5"/>
            <p:cNvSpPr>
              <a:spLocks/>
            </p:cNvSpPr>
            <p:nvPr userDrawn="1"/>
          </p:nvSpPr>
          <p:spPr bwMode="gray">
            <a:xfrm>
              <a:off x="-441" y="2159"/>
              <a:ext cx="350" cy="334"/>
            </a:xfrm>
            <a:custGeom>
              <a:avLst/>
              <a:gdLst>
                <a:gd name="T0" fmla="*/ 126 w 148"/>
                <a:gd name="T1" fmla="*/ 97 h 140"/>
                <a:gd name="T2" fmla="*/ 111 w 148"/>
                <a:gd name="T3" fmla="*/ 104 h 140"/>
                <a:gd name="T4" fmla="*/ 43 w 148"/>
                <a:gd name="T5" fmla="*/ 72 h 140"/>
                <a:gd name="T6" fmla="*/ 43 w 148"/>
                <a:gd name="T7" fmla="*/ 71 h 140"/>
                <a:gd name="T8" fmla="*/ 113 w 148"/>
                <a:gd name="T9" fmla="*/ 39 h 140"/>
                <a:gd name="T10" fmla="*/ 126 w 148"/>
                <a:gd name="T11" fmla="*/ 43 h 140"/>
                <a:gd name="T12" fmla="*/ 148 w 148"/>
                <a:gd name="T13" fmla="*/ 21 h 140"/>
                <a:gd name="T14" fmla="*/ 126 w 148"/>
                <a:gd name="T15" fmla="*/ 0 h 140"/>
                <a:gd name="T16" fmla="*/ 105 w 148"/>
                <a:gd name="T17" fmla="*/ 21 h 140"/>
                <a:gd name="T18" fmla="*/ 105 w 148"/>
                <a:gd name="T19" fmla="*/ 26 h 140"/>
                <a:gd name="T20" fmla="*/ 39 w 148"/>
                <a:gd name="T21" fmla="*/ 57 h 140"/>
                <a:gd name="T22" fmla="*/ 22 w 148"/>
                <a:gd name="T23" fmla="*/ 49 h 140"/>
                <a:gd name="T24" fmla="*/ 0 w 148"/>
                <a:gd name="T25" fmla="*/ 70 h 140"/>
                <a:gd name="T26" fmla="*/ 22 w 148"/>
                <a:gd name="T27" fmla="*/ 92 h 140"/>
                <a:gd name="T28" fmla="*/ 37 w 148"/>
                <a:gd name="T29" fmla="*/ 85 h 140"/>
                <a:gd name="T30" fmla="*/ 105 w 148"/>
                <a:gd name="T31" fmla="*/ 117 h 140"/>
                <a:gd name="T32" fmla="*/ 105 w 148"/>
                <a:gd name="T33" fmla="*/ 119 h 140"/>
                <a:gd name="T34" fmla="*/ 126 w 148"/>
                <a:gd name="T35" fmla="*/ 140 h 140"/>
                <a:gd name="T36" fmla="*/ 148 w 148"/>
                <a:gd name="T37" fmla="*/ 119 h 140"/>
                <a:gd name="T38" fmla="*/ 126 w 148"/>
                <a:gd name="T39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140">
                  <a:moveTo>
                    <a:pt x="126" y="97"/>
                  </a:moveTo>
                  <a:cubicBezTo>
                    <a:pt x="120" y="97"/>
                    <a:pt x="115" y="100"/>
                    <a:pt x="111" y="104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1"/>
                    <a:pt x="43" y="71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7" y="41"/>
                    <a:pt x="121" y="43"/>
                    <a:pt x="126" y="43"/>
                  </a:cubicBezTo>
                  <a:cubicBezTo>
                    <a:pt x="138" y="43"/>
                    <a:pt x="148" y="33"/>
                    <a:pt x="148" y="21"/>
                  </a:cubicBezTo>
                  <a:cubicBezTo>
                    <a:pt x="148" y="9"/>
                    <a:pt x="138" y="0"/>
                    <a:pt x="126" y="0"/>
                  </a:cubicBezTo>
                  <a:cubicBezTo>
                    <a:pt x="114" y="0"/>
                    <a:pt x="105" y="9"/>
                    <a:pt x="105" y="21"/>
                  </a:cubicBezTo>
                  <a:cubicBezTo>
                    <a:pt x="105" y="23"/>
                    <a:pt x="105" y="24"/>
                    <a:pt x="105" y="2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5" y="52"/>
                    <a:pt x="29" y="49"/>
                    <a:pt x="22" y="49"/>
                  </a:cubicBezTo>
                  <a:cubicBezTo>
                    <a:pt x="10" y="49"/>
                    <a:pt x="0" y="58"/>
                    <a:pt x="0" y="70"/>
                  </a:cubicBezTo>
                  <a:cubicBezTo>
                    <a:pt x="0" y="82"/>
                    <a:pt x="10" y="92"/>
                    <a:pt x="22" y="92"/>
                  </a:cubicBezTo>
                  <a:cubicBezTo>
                    <a:pt x="28" y="92"/>
                    <a:pt x="33" y="89"/>
                    <a:pt x="37" y="85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118"/>
                    <a:pt x="105" y="118"/>
                    <a:pt x="105" y="119"/>
                  </a:cubicBezTo>
                  <a:cubicBezTo>
                    <a:pt x="105" y="131"/>
                    <a:pt x="114" y="140"/>
                    <a:pt x="126" y="140"/>
                  </a:cubicBezTo>
                  <a:cubicBezTo>
                    <a:pt x="138" y="140"/>
                    <a:pt x="148" y="131"/>
                    <a:pt x="148" y="119"/>
                  </a:cubicBezTo>
                  <a:cubicBezTo>
                    <a:pt x="148" y="107"/>
                    <a:pt x="138" y="97"/>
                    <a:pt x="126" y="97"/>
                  </a:cubicBezTo>
                </a:path>
              </a:pathLst>
            </a:custGeom>
            <a:solidFill>
              <a:srgbClr val="8D8F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6"/>
            <p:cNvSpPr>
              <a:spLocks/>
            </p:cNvSpPr>
            <p:nvPr userDrawn="1"/>
          </p:nvSpPr>
          <p:spPr bwMode="gray">
            <a:xfrm>
              <a:off x="-1225" y="1829"/>
              <a:ext cx="1862" cy="132"/>
            </a:xfrm>
            <a:custGeom>
              <a:avLst/>
              <a:gdLst>
                <a:gd name="T0" fmla="*/ 0 w 1862"/>
                <a:gd name="T1" fmla="*/ 0 h 132"/>
                <a:gd name="T2" fmla="*/ 1862 w 1862"/>
                <a:gd name="T3" fmla="*/ 0 h 132"/>
                <a:gd name="T4" fmla="*/ 1862 w 1862"/>
                <a:gd name="T5" fmla="*/ 132 h 132"/>
                <a:gd name="T6" fmla="*/ 0 w 1862"/>
                <a:gd name="T7" fmla="*/ 132 h 132"/>
                <a:gd name="T8" fmla="*/ 0 w 1862"/>
                <a:gd name="T9" fmla="*/ 0 h 132"/>
                <a:gd name="T10" fmla="*/ 0 w 1862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2" h="132">
                  <a:moveTo>
                    <a:pt x="0" y="0"/>
                  </a:moveTo>
                  <a:lnTo>
                    <a:pt x="1862" y="0"/>
                  </a:lnTo>
                  <a:lnTo>
                    <a:pt x="1862" y="132"/>
                  </a:lnTo>
                  <a:lnTo>
                    <a:pt x="0" y="1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3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37"/>
            <p:cNvSpPr>
              <a:spLocks noChangeArrowheads="1"/>
            </p:cNvSpPr>
            <p:nvPr userDrawn="1"/>
          </p:nvSpPr>
          <p:spPr bwMode="gray">
            <a:xfrm>
              <a:off x="-1225" y="1958"/>
              <a:ext cx="10126" cy="21"/>
            </a:xfrm>
            <a:prstGeom prst="rect">
              <a:avLst/>
            </a:prstGeom>
            <a:solidFill>
              <a:srgbClr val="8D8F8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Title 1"/>
          <p:cNvSpPr>
            <a:spLocks noGrp="1"/>
          </p:cNvSpPr>
          <p:nvPr>
            <p:ph type="title" hasCustomPrompt="1"/>
          </p:nvPr>
        </p:nvSpPr>
        <p:spPr>
          <a:xfrm>
            <a:off x="6921407" y="961121"/>
            <a:ext cx="4556458" cy="808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2800" cap="none"/>
            </a:lvl1pPr>
          </a:lstStyle>
          <a:p>
            <a:r>
              <a:rPr lang="en-US" dirty="0" smtClean="0"/>
              <a:t>Click To Edit Product Text</a:t>
            </a:r>
            <a:endParaRPr lang="en-US" dirty="0"/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6922008" y="1908190"/>
            <a:ext cx="4553712" cy="0"/>
          </a:xfrm>
          <a:prstGeom prst="line">
            <a:avLst/>
          </a:prstGeom>
          <a:ln w="95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Picture Placeholder 186"/>
          <p:cNvSpPr>
            <a:spLocks noGrp="1"/>
          </p:cNvSpPr>
          <p:nvPr>
            <p:ph type="pic" sz="quarter" idx="15"/>
          </p:nvPr>
        </p:nvSpPr>
        <p:spPr>
          <a:xfrm>
            <a:off x="548640" y="556260"/>
            <a:ext cx="6048375" cy="55793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6922008" y="2020824"/>
            <a:ext cx="4553712" cy="411480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2" name="Rectangle 21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3859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99044" cy="6861961"/>
          </a:xfrm>
          <a:prstGeom prst="rect">
            <a:avLst/>
          </a:prstGeom>
        </p:spPr>
      </p:pic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179575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icon to create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3576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179575"/>
            <a:ext cx="11073385" cy="5212835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icon to create chart</a:t>
            </a:r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576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text, two lines maximum</a:t>
            </a:r>
            <a:endParaRPr lang="en-US" dirty="0"/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0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38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313" indent="0" algn="r">
              <a:buFontTx/>
              <a:buNone/>
              <a:defRPr sz="1100"/>
            </a:lvl2pPr>
            <a:lvl3pPr marL="679450" indent="0" algn="r">
              <a:buFontTx/>
              <a:buNone/>
              <a:defRPr sz="1100"/>
            </a:lvl3pPr>
            <a:lvl4pPr marL="966787" indent="0" algn="r">
              <a:buFontTx/>
              <a:buNone/>
              <a:defRPr sz="1100"/>
            </a:lvl4pPr>
            <a:lvl5pPr marL="1146175" indent="0" algn="r">
              <a:buFontTx/>
              <a:buNone/>
              <a:defRPr sz="1100"/>
            </a:lvl5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0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39" y="6473952"/>
            <a:ext cx="10839573" cy="307777"/>
          </a:xfrm>
          <a:prstGeom prst="rect">
            <a:avLst/>
          </a:prstGeom>
        </p:spPr>
        <p:txBody>
          <a:bodyPr lIns="0">
            <a:spAutoFit/>
          </a:bodyPr>
          <a:lstStyle>
            <a:lvl1pPr>
              <a:defRPr cap="none"/>
            </a:lvl1pPr>
          </a:lstStyle>
          <a:p>
            <a:r>
              <a:rPr lang="en-US" sz="1000" dirty="0" smtClean="0">
                <a:solidFill>
                  <a:srgbClr val="939598"/>
                </a:solidFill>
                <a:cs typeface="Arial" pitchFamily="34" charset="0"/>
              </a:rPr>
              <a:t>2013 LENOVO RESTRICTED. All rights reserved. </a:t>
            </a:r>
          </a:p>
          <a:p>
            <a:r>
              <a:rPr lang="en-US" sz="1000" dirty="0" smtClean="0">
                <a:solidFill>
                  <a:srgbClr val="939598"/>
                </a:solidFill>
                <a:cs typeface="Arial" pitchFamily="34" charset="0"/>
              </a:rPr>
              <a:t>This document is Lenovo restricted and intended for viewing by and distribution to only designated individuals or positions. Duplication/reproduction prohibited.</a:t>
            </a:r>
          </a:p>
        </p:txBody>
      </p:sp>
    </p:spTree>
    <p:extLst>
      <p:ext uri="{BB962C8B-B14F-4D97-AF65-F5344CB8AC3E}">
        <p14:creationId xmlns:p14="http://schemas.microsoft.com/office/powerpoint/2010/main" xmlns="" val="3660566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- With Background &amp; She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179576"/>
            <a:ext cx="11073385" cy="5209682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icon to create chart</a:t>
            </a:r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7895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99044" cy="686196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3835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835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0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0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 smtClean="0"/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8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2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 smtClean="0"/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 smtClean="0"/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 smtClean="0"/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 smtClean="0"/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 smtClean="0"/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 smtClean="0"/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 smtClean="0"/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 smtClean="0"/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10187" y="2009776"/>
            <a:ext cx="6971627" cy="223153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9771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RED">
    <p:bg>
      <p:bgPr>
        <a:solidFill>
          <a:schemeClr val="bg2">
            <a:lumMod val="50000"/>
            <a:lumOff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1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 smtClean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 smtClean="0">
                <a:cs typeface="Arial" pitchFamily="34" charset="0"/>
              </a:rPr>
              <a:t>2013 LENOVO RESTRICTED. All rights reserved.</a:t>
            </a:r>
            <a:endParaRPr lang="en-US" sz="1000" dirty="0"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6480"/>
              </a:lnSpc>
              <a:spcBef>
                <a:spcPct val="0"/>
              </a:spcBef>
              <a:buNone/>
              <a:defRPr lang="en-US" sz="48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section header title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ltGray">
          <a:xfrm>
            <a:off x="1524" y="0"/>
            <a:ext cx="12188952" cy="71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3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subtitle text</a:t>
            </a:r>
          </a:p>
        </p:txBody>
      </p:sp>
      <p:cxnSp>
        <p:nvCxnSpPr>
          <p:cNvPr id="12" name="Straight Connector 11"/>
          <p:cNvCxnSpPr/>
          <p:nvPr userDrawn="1"/>
        </p:nvCxnSpPr>
        <p:spPr bwMode="white">
          <a:xfrm>
            <a:off x="1651781" y="4563269"/>
            <a:ext cx="0" cy="1816894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 bwMode="gray">
          <a:xfrm>
            <a:off x="1592345" y="6329604"/>
            <a:ext cx="118872" cy="11887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 smtClean="0"/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0" y="4087549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18669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99044" cy="6861961"/>
          </a:xfrm>
          <a:prstGeom prst="rect">
            <a:avLst/>
          </a:prstGeom>
        </p:spPr>
      </p:pic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>
            <a:lvl1pPr>
              <a:defRPr cap="none"/>
            </a:lvl1pPr>
          </a:lstStyle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9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9395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>
            <a:lvl1pPr>
              <a:defRPr cap="none"/>
            </a:lvl1pPr>
          </a:lstStyle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9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4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9395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99044" cy="6861961"/>
          </a:xfrm>
          <a:prstGeom prst="rect">
            <a:avLst/>
          </a:prstGeom>
        </p:spPr>
      </p:pic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1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11416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5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11416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 - No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99044" cy="6861961"/>
          </a:xfrm>
          <a:prstGeom prst="rect">
            <a:avLst/>
          </a:prstGeom>
        </p:spPr>
      </p:pic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91056"/>
            <a:ext cx="11073384" cy="479820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4" name="Rectangle 13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1479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 - With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>
          <a:xfrm>
            <a:off x="548640" y="6473952"/>
            <a:ext cx="3461298" cy="153888"/>
          </a:xfrm>
          <a:prstGeom prst="rect">
            <a:avLst/>
          </a:prstGeom>
        </p:spPr>
        <p:txBody>
          <a:bodyPr/>
          <a:lstStyle/>
          <a:p>
            <a:r>
              <a:rPr lang="en-US" sz="1000" smtClean="0">
                <a:solidFill>
                  <a:srgbClr val="939598"/>
                </a:solidFill>
                <a:cs typeface="Arial" pitchFamily="34" charset="0"/>
              </a:rPr>
              <a:t>2013 LENOVO RESTRICTED.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lvl1pPr marL="0" algn="l" defTabSz="1218987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60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12" name="Freeform 5"/>
          <p:cNvSpPr>
            <a:spLocks noChangeAspect="1" noEditPoints="1"/>
          </p:cNvSpPr>
          <p:nvPr userDrawn="1"/>
        </p:nvSpPr>
        <p:spPr bwMode="black">
          <a:xfrm>
            <a:off x="205354" y="423406"/>
            <a:ext cx="200587" cy="200587"/>
          </a:xfrm>
          <a:custGeom>
            <a:avLst/>
            <a:gdLst>
              <a:gd name="T0" fmla="*/ 684 w 1368"/>
              <a:gd name="T1" fmla="*/ 0 h 1368"/>
              <a:gd name="T2" fmla="*/ 0 w 1368"/>
              <a:gd name="T3" fmla="*/ 684 h 1368"/>
              <a:gd name="T4" fmla="*/ 684 w 1368"/>
              <a:gd name="T5" fmla="*/ 1368 h 1368"/>
              <a:gd name="T6" fmla="*/ 1368 w 1368"/>
              <a:gd name="T7" fmla="*/ 684 h 1368"/>
              <a:gd name="T8" fmla="*/ 684 w 1368"/>
              <a:gd name="T9" fmla="*/ 0 h 1368"/>
              <a:gd name="T10" fmla="*/ 1068 w 1368"/>
              <a:gd name="T11" fmla="*/ 698 h 1368"/>
              <a:gd name="T12" fmla="*/ 973 w 1368"/>
              <a:gd name="T13" fmla="*/ 793 h 1368"/>
              <a:gd name="T14" fmla="*/ 793 w 1368"/>
              <a:gd name="T15" fmla="*/ 793 h 1368"/>
              <a:gd name="T16" fmla="*/ 793 w 1368"/>
              <a:gd name="T17" fmla="*/ 973 h 1368"/>
              <a:gd name="T18" fmla="*/ 698 w 1368"/>
              <a:gd name="T19" fmla="*/ 1068 h 1368"/>
              <a:gd name="T20" fmla="*/ 670 w 1368"/>
              <a:gd name="T21" fmla="*/ 1068 h 1368"/>
              <a:gd name="T22" fmla="*/ 576 w 1368"/>
              <a:gd name="T23" fmla="*/ 973 h 1368"/>
              <a:gd name="T24" fmla="*/ 576 w 1368"/>
              <a:gd name="T25" fmla="*/ 793 h 1368"/>
              <a:gd name="T26" fmla="*/ 396 w 1368"/>
              <a:gd name="T27" fmla="*/ 793 h 1368"/>
              <a:gd name="T28" fmla="*/ 301 w 1368"/>
              <a:gd name="T29" fmla="*/ 698 h 1368"/>
              <a:gd name="T30" fmla="*/ 301 w 1368"/>
              <a:gd name="T31" fmla="*/ 671 h 1368"/>
              <a:gd name="T32" fmla="*/ 396 w 1368"/>
              <a:gd name="T33" fmla="*/ 576 h 1368"/>
              <a:gd name="T34" fmla="*/ 576 w 1368"/>
              <a:gd name="T35" fmla="*/ 576 h 1368"/>
              <a:gd name="T36" fmla="*/ 576 w 1368"/>
              <a:gd name="T37" fmla="*/ 396 h 1368"/>
              <a:gd name="T38" fmla="*/ 670 w 1368"/>
              <a:gd name="T39" fmla="*/ 301 h 1368"/>
              <a:gd name="T40" fmla="*/ 698 w 1368"/>
              <a:gd name="T41" fmla="*/ 301 h 1368"/>
              <a:gd name="T42" fmla="*/ 793 w 1368"/>
              <a:gd name="T43" fmla="*/ 396 h 1368"/>
              <a:gd name="T44" fmla="*/ 793 w 1368"/>
              <a:gd name="T45" fmla="*/ 576 h 1368"/>
              <a:gd name="T46" fmla="*/ 973 w 1368"/>
              <a:gd name="T47" fmla="*/ 576 h 1368"/>
              <a:gd name="T48" fmla="*/ 1068 w 1368"/>
              <a:gd name="T49" fmla="*/ 671 h 1368"/>
              <a:gd name="T50" fmla="*/ 1068 w 1368"/>
              <a:gd name="T51" fmla="*/ 698 h 1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914400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57784" y="1591056"/>
            <a:ext cx="11064240" cy="479820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23887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99044" cy="6861961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 smtClean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9" r:id="rId2"/>
    <p:sldLayoutId id="2147483670" r:id="rId3"/>
    <p:sldLayoutId id="2147483654" r:id="rId4"/>
    <p:sldLayoutId id="2147483672" r:id="rId5"/>
    <p:sldLayoutId id="2147483661" r:id="rId6"/>
    <p:sldLayoutId id="2147483671" r:id="rId7"/>
    <p:sldLayoutId id="2147483673" r:id="rId8"/>
    <p:sldLayoutId id="2147483678" r:id="rId9"/>
    <p:sldLayoutId id="2147483662" r:id="rId10"/>
    <p:sldLayoutId id="2147483674" r:id="rId11"/>
    <p:sldLayoutId id="2147483691" r:id="rId12"/>
    <p:sldLayoutId id="2147483690" r:id="rId13"/>
    <p:sldLayoutId id="2147483692" r:id="rId14"/>
    <p:sldLayoutId id="2147483683" r:id="rId15"/>
    <p:sldLayoutId id="2147483681" r:id="rId16"/>
    <p:sldLayoutId id="2147483682" r:id="rId17"/>
    <p:sldLayoutId id="2147483657" r:id="rId18"/>
    <p:sldLayoutId id="2147483676" r:id="rId19"/>
    <p:sldLayoutId id="2147483680" r:id="rId20"/>
    <p:sldLayoutId id="2147483659" r:id="rId21"/>
    <p:sldLayoutId id="2147483675" r:id="rId22"/>
    <p:sldLayoutId id="2147483668" r:id="rId23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48640" y="274319"/>
            <a:ext cx="5228705" cy="1028007"/>
          </a:xfrm>
        </p:spPr>
        <p:txBody>
          <a:bodyPr/>
          <a:lstStyle/>
          <a:p>
            <a:r>
              <a:rPr lang="en-US" sz="2800" dirty="0" smtClean="0"/>
              <a:t>3GPP RAN1 #82</a:t>
            </a:r>
            <a:br>
              <a:rPr lang="en-US" sz="2800" dirty="0" smtClean="0"/>
            </a:br>
            <a:r>
              <a:rPr lang="en-US" sz="2800" dirty="0" smtClean="0"/>
              <a:t>August 24 – 28, Beijing, China</a:t>
            </a:r>
            <a:br>
              <a:rPr lang="en-US" sz="2800" dirty="0" smtClean="0"/>
            </a:br>
            <a:r>
              <a:rPr lang="en-US" altLang="zh-CN" sz="2800" dirty="0" smtClean="0"/>
              <a:t>AI: 7.2.2.1.1</a:t>
            </a:r>
            <a:endParaRPr lang="en-US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1371601" y="2743200"/>
            <a:ext cx="9310254" cy="1779525"/>
          </a:xfrm>
        </p:spPr>
        <p:txBody>
          <a:bodyPr/>
          <a:lstStyle/>
          <a:p>
            <a:pPr algn="ctr">
              <a:buNone/>
            </a:pPr>
            <a:r>
              <a:rPr lang="en-US" altLang="zh-CN" sz="4000" dirty="0" smtClean="0"/>
              <a:t>Way forward on new PUCCH formats for Rel-13 </a:t>
            </a:r>
            <a:r>
              <a:rPr lang="en-US" altLang="zh-CN" sz="4000" dirty="0" err="1" smtClean="0"/>
              <a:t>eCA</a:t>
            </a:r>
            <a:endParaRPr lang="en-US" sz="4000" dirty="0"/>
          </a:p>
        </p:txBody>
      </p:sp>
      <p:sp>
        <p:nvSpPr>
          <p:cNvPr id="7" name="Content Placeholder 5"/>
          <p:cNvSpPr txBox="1">
            <a:spLocks/>
          </p:cNvSpPr>
          <p:nvPr/>
        </p:nvSpPr>
        <p:spPr bwMode="gray">
          <a:xfrm>
            <a:off x="701040" y="4405795"/>
            <a:ext cx="11073384" cy="1779525"/>
          </a:xfrm>
          <a:prstGeom prst="rect">
            <a:avLst/>
          </a:prstGeom>
        </p:spPr>
        <p:txBody>
          <a:bodyPr lIns="0" tIns="0" rIns="0" bIns="0"/>
          <a:lstStyle/>
          <a:p>
            <a:pPr marL="171450" lvl="0" indent="-171450" algn="ctr">
              <a:lnSpc>
                <a:spcPct val="90000"/>
              </a:lnSpc>
              <a:spcBef>
                <a:spcPts val="500"/>
              </a:spcBef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Lenovo, Ericsson, Samsung</a:t>
            </a: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, Nokia Networks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Title 4"/>
          <p:cNvSpPr txBox="1">
            <a:spLocks/>
          </p:cNvSpPr>
          <p:nvPr/>
        </p:nvSpPr>
        <p:spPr bwMode="gray">
          <a:xfrm>
            <a:off x="9269926" y="274319"/>
            <a:ext cx="2504498" cy="1028007"/>
          </a:xfrm>
          <a:prstGeom prst="rect">
            <a:avLst/>
          </a:prstGeom>
        </p:spPr>
        <p:txBody>
          <a:bodyPr wrap="square" lIns="0" tIns="0" rIns="0" bIns="0" anchor="ctr" anchorCtr="0"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18987" algn="l"/>
              </a:tabLst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R1-154812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5088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48640" y="1179576"/>
            <a:ext cx="11073384" cy="2062388"/>
          </a:xfrm>
        </p:spPr>
        <p:txBody>
          <a:bodyPr/>
          <a:lstStyle/>
          <a:p>
            <a:r>
              <a:rPr lang="en-US" dirty="0" smtClean="0"/>
              <a:t>A new PUCCH format is supported in Rel-13, with the structure FFS between Option 1 and Option 2 below</a:t>
            </a:r>
          </a:p>
          <a:p>
            <a:pPr lvl="1"/>
            <a:r>
              <a:rPr lang="en-US" altLang="zh-CN" dirty="0" smtClean="0"/>
              <a:t>FFS whether </a:t>
            </a:r>
            <a:r>
              <a:rPr lang="en-US" dirty="0" smtClean="0"/>
              <a:t>slot based frequency hopping is applied for the new PUCCH format</a:t>
            </a:r>
          </a:p>
          <a:p>
            <a:r>
              <a:rPr lang="en-US" dirty="0" smtClean="0"/>
              <a:t>The new PUCCH format can occupy one or more PRBs</a:t>
            </a:r>
          </a:p>
          <a:p>
            <a:pPr lvl="1"/>
            <a:r>
              <a:rPr lang="en-US" dirty="0" smtClean="0"/>
              <a:t>FFS on how the UE determines the number of PRBs for the new PUCCH format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28848" y="3422048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07720" y="3422048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65482" y="3422048"/>
            <a:ext cx="678872" cy="37407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RS</a:t>
            </a:r>
            <a:endParaRPr lang="en-US" sz="1800" dirty="0"/>
          </a:p>
        </p:txBody>
      </p:sp>
      <p:sp>
        <p:nvSpPr>
          <p:cNvPr id="8" name="Rectangle 7"/>
          <p:cNvSpPr/>
          <p:nvPr/>
        </p:nvSpPr>
        <p:spPr>
          <a:xfrm>
            <a:off x="3186610" y="3422043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44349" y="3428971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02111" y="3428971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23239" y="3428966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00333" y="4218699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279205" y="4218699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636967" y="4218699"/>
            <a:ext cx="678872" cy="37407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RS</a:t>
            </a:r>
            <a:endParaRPr lang="en-US" sz="1800" dirty="0"/>
          </a:p>
        </p:txBody>
      </p:sp>
      <p:sp>
        <p:nvSpPr>
          <p:cNvPr id="16" name="Rectangle 15"/>
          <p:cNvSpPr/>
          <p:nvPr/>
        </p:nvSpPr>
        <p:spPr>
          <a:xfrm>
            <a:off x="7958095" y="4218694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315834" y="4211767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673596" y="4211767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994724" y="4211762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32509" y="3241965"/>
            <a:ext cx="11289515" cy="1593272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80402" y="3803044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Option 1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842698" y="5112353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879332" y="5112348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521588" y="5105416"/>
            <a:ext cx="678872" cy="37407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RS</a:t>
            </a:r>
            <a:endParaRPr lang="en-US" sz="1800" dirty="0"/>
          </a:p>
        </p:txBody>
      </p:sp>
      <p:sp>
        <p:nvSpPr>
          <p:cNvPr id="25" name="Rectangle 24"/>
          <p:cNvSpPr/>
          <p:nvPr/>
        </p:nvSpPr>
        <p:spPr>
          <a:xfrm>
            <a:off x="3200460" y="5112348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58199" y="5105421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915961" y="5105421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614183" y="5909004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650817" y="5908982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293060" y="5908982"/>
            <a:ext cx="678872" cy="37407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RS</a:t>
            </a:r>
            <a:endParaRPr lang="en-US" sz="1800" dirty="0"/>
          </a:p>
        </p:txBody>
      </p:sp>
      <p:sp>
        <p:nvSpPr>
          <p:cNvPr id="32" name="Rectangle 31"/>
          <p:cNvSpPr/>
          <p:nvPr/>
        </p:nvSpPr>
        <p:spPr>
          <a:xfrm>
            <a:off x="7971945" y="5908999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329684" y="5915927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0687446" y="5915927"/>
            <a:ext cx="678872" cy="37407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</a:rPr>
              <a:t>Data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346359" y="4932270"/>
            <a:ext cx="11289515" cy="1593272"/>
          </a:xfrm>
          <a:prstGeom prst="round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94252" y="5493349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Option 2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237076" y="5112348"/>
            <a:ext cx="678872" cy="37407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RS</a:t>
            </a:r>
            <a:endParaRPr lang="en-US" sz="1800" dirty="0"/>
          </a:p>
        </p:txBody>
      </p:sp>
      <p:sp>
        <p:nvSpPr>
          <p:cNvPr id="39" name="Rectangle 38"/>
          <p:cNvSpPr/>
          <p:nvPr/>
        </p:nvSpPr>
        <p:spPr>
          <a:xfrm>
            <a:off x="10008574" y="5915927"/>
            <a:ext cx="678872" cy="37407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RS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2675088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2497</TotalTime>
  <Words>113</Words>
  <Application>Microsoft Office PowerPoint</Application>
  <PresentationFormat>Custom</PresentationFormat>
  <Paragraphs>39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Lenovo Master</vt:lpstr>
      <vt:lpstr>3GPP RAN1 #82 August 24 – 28, Beijing, China AI: 7.2.2.1.1</vt:lpstr>
      <vt:lpstr>Proposals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Goes Here and Goes up to Two Lines</dc:title>
  <dc:creator>kathyp</dc:creator>
  <cp:lastModifiedBy>Lenovo-082315</cp:lastModifiedBy>
  <cp:revision>75</cp:revision>
  <dcterms:created xsi:type="dcterms:W3CDTF">2015-04-23T17:39:45Z</dcterms:created>
  <dcterms:modified xsi:type="dcterms:W3CDTF">2015-08-25T00:02:21Z</dcterms:modified>
</cp:coreProperties>
</file>