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4" r:id="rId4"/>
    <p:sldId id="270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CW adjustment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Broadcom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54791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August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u="sng" dirty="0"/>
              <a:t>Agreements:</a:t>
            </a:r>
            <a:endParaRPr lang="sv-SE" dirty="0"/>
          </a:p>
          <a:p>
            <a:r>
              <a:rPr lang="en-US" dirty="0" smtClean="0"/>
              <a:t>For </a:t>
            </a:r>
            <a:r>
              <a:rPr lang="en-US" dirty="0"/>
              <a:t>LBT Category 4 operation for PDSCH, following approaches for CWS (contention window size) adjustment should be captured in </a:t>
            </a:r>
            <a:r>
              <a:rPr lang="en-US" dirty="0" smtClean="0"/>
              <a:t>TR.</a:t>
            </a:r>
            <a:endParaRPr lang="sv-SE" dirty="0" smtClean="0"/>
          </a:p>
          <a:p>
            <a:pPr lvl="1"/>
            <a:r>
              <a:rPr lang="en-US" dirty="0" smtClean="0"/>
              <a:t>Option </a:t>
            </a:r>
            <a:r>
              <a:rPr lang="en-US" dirty="0"/>
              <a:t>1: based on feedback/report of UE(s) (e.g. HARQ ACK/NACK)</a:t>
            </a:r>
            <a:endParaRPr lang="sv-SE" dirty="0"/>
          </a:p>
          <a:p>
            <a:pPr lvl="1"/>
            <a:r>
              <a:rPr lang="en-US" dirty="0" smtClean="0"/>
              <a:t>Option </a:t>
            </a:r>
            <a:r>
              <a:rPr lang="en-US" dirty="0"/>
              <a:t>2: based on </a:t>
            </a:r>
            <a:r>
              <a:rPr lang="en-US" dirty="0" err="1"/>
              <a:t>eNB’s</a:t>
            </a:r>
            <a:r>
              <a:rPr lang="en-US" dirty="0"/>
              <a:t> assessment (e.g. sensing based adjustment)</a:t>
            </a:r>
            <a:endParaRPr lang="sv-SE" dirty="0"/>
          </a:p>
          <a:p>
            <a:pPr lvl="1"/>
            <a:r>
              <a:rPr lang="en-US" dirty="0" smtClean="0"/>
              <a:t>Note</a:t>
            </a:r>
            <a:r>
              <a:rPr lang="en-US" dirty="0"/>
              <a:t>: combination of those options are not precluded.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606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802.11 contention window (CW) is doubled if ACK frame is not received by the transmitter</a:t>
            </a:r>
          </a:p>
          <a:p>
            <a:r>
              <a:rPr lang="en-US" sz="2000" dirty="0" smtClean="0"/>
              <a:t>A-MPDU and Block ACK protocols in 802.11n and 802.11ac</a:t>
            </a:r>
          </a:p>
          <a:p>
            <a:pPr lvl="1"/>
            <a:r>
              <a:rPr lang="en-US" sz="1800" dirty="0" smtClean="0"/>
              <a:t>A-MPDU and Block ACK protocols were introduced to improve MAC throughputs</a:t>
            </a:r>
          </a:p>
          <a:p>
            <a:pPr lvl="1"/>
            <a:r>
              <a:rPr lang="en-US" sz="1800" dirty="0" smtClean="0"/>
              <a:t>CW is not doubled as long as the </a:t>
            </a:r>
            <a:r>
              <a:rPr lang="en-US" sz="1800" dirty="0" err="1" smtClean="0"/>
              <a:t>BlockACK</a:t>
            </a:r>
            <a:r>
              <a:rPr lang="en-US" sz="1800" dirty="0" smtClean="0"/>
              <a:t> frame is received successfully by the transmitter</a:t>
            </a:r>
          </a:p>
          <a:p>
            <a:pPr lvl="2"/>
            <a:r>
              <a:rPr lang="en-US" sz="1600" dirty="0" smtClean="0"/>
              <a:t>Even if the Data Blocks are not received successfully by the receiver</a:t>
            </a:r>
          </a:p>
          <a:p>
            <a:endParaRPr lang="en-US" sz="2000" dirty="0"/>
          </a:p>
          <a:p>
            <a:endParaRPr lang="en-US" sz="2000" dirty="0" smtClean="0"/>
          </a:p>
        </p:txBody>
      </p:sp>
      <p:grpSp>
        <p:nvGrpSpPr>
          <p:cNvPr id="21" name="Group 20"/>
          <p:cNvGrpSpPr/>
          <p:nvPr/>
        </p:nvGrpSpPr>
        <p:grpSpPr>
          <a:xfrm>
            <a:off x="1981200" y="4114800"/>
            <a:ext cx="4434840" cy="2598420"/>
            <a:chOff x="990600" y="1143000"/>
            <a:chExt cx="4434840" cy="2598420"/>
          </a:xfrm>
        </p:grpSpPr>
        <p:grpSp>
          <p:nvGrpSpPr>
            <p:cNvPr id="22" name="Group 21"/>
            <p:cNvGrpSpPr/>
            <p:nvPr/>
          </p:nvGrpSpPr>
          <p:grpSpPr>
            <a:xfrm>
              <a:off x="990600" y="1143000"/>
              <a:ext cx="4419600" cy="1074420"/>
              <a:chOff x="1981200" y="2362200"/>
              <a:chExt cx="4419600" cy="1074420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2209800" y="2362200"/>
                <a:ext cx="7620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Data</a:t>
                </a:r>
                <a:endParaRPr lang="en-US" dirty="0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971800" y="2362200"/>
                <a:ext cx="7620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Data</a:t>
                </a:r>
                <a:endParaRPr lang="en-US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3733800" y="2362200"/>
                <a:ext cx="7620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Data</a:t>
                </a:r>
                <a:endParaRPr lang="en-US" dirty="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495800" y="2362200"/>
                <a:ext cx="7620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Data</a:t>
                </a:r>
                <a:endParaRPr lang="en-US" dirty="0"/>
              </a:p>
            </p:txBody>
          </p:sp>
          <p:cxnSp>
            <p:nvCxnSpPr>
              <p:cNvPr id="33" name="Straight Arrow Connector 32"/>
              <p:cNvCxnSpPr/>
              <p:nvPr/>
            </p:nvCxnSpPr>
            <p:spPr>
              <a:xfrm>
                <a:off x="1981200" y="2895600"/>
                <a:ext cx="44196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tangle 33"/>
              <p:cNvSpPr/>
              <p:nvPr/>
            </p:nvSpPr>
            <p:spPr>
              <a:xfrm>
                <a:off x="5562600" y="2979420"/>
                <a:ext cx="457200" cy="45720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BA</a:t>
                </a:r>
                <a:endParaRPr lang="en-US" dirty="0"/>
              </a:p>
            </p:txBody>
          </p:sp>
        </p:grpSp>
        <p:sp>
          <p:nvSpPr>
            <p:cNvPr id="23" name="Rectangle 22"/>
            <p:cNvSpPr/>
            <p:nvPr/>
          </p:nvSpPr>
          <p:spPr>
            <a:xfrm>
              <a:off x="1234440" y="26670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Data</a:t>
              </a:r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996440" y="26670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Data</a:t>
              </a:r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758440" y="26670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Data</a:t>
              </a:r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10000" y="2667000"/>
              <a:ext cx="4572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 smtClean="0"/>
                <a:t>BAR</a:t>
              </a:r>
              <a:endParaRPr lang="en-US" dirty="0"/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1005840" y="3200400"/>
              <a:ext cx="4419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587240" y="3284220"/>
              <a:ext cx="457200" cy="4572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BA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30618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LBT Category 4 operation for PDSCH, the CWS (contention window size) is adjusted based on  HARQ ACK/NACK feedback.</a:t>
            </a:r>
          </a:p>
          <a:p>
            <a:pPr lvl="1"/>
            <a:r>
              <a:rPr lang="en-US" dirty="0" smtClean="0"/>
              <a:t>FFS </a:t>
            </a:r>
            <a:r>
              <a:rPr lang="sv-SE" dirty="0" smtClean="0"/>
              <a:t>on the details of how to use the HARQ ACK/NACK </a:t>
            </a:r>
            <a:r>
              <a:rPr lang="sv-SE" dirty="0" smtClean="0"/>
              <a:t>feedback</a:t>
            </a:r>
            <a:endParaRPr lang="sv-SE" dirty="0" smtClean="0"/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315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198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CW adjustment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28</cp:revision>
  <dcterms:created xsi:type="dcterms:W3CDTF">2015-08-24T04:19:58Z</dcterms:created>
  <dcterms:modified xsi:type="dcterms:W3CDTF">2015-08-24T13:15:05Z</dcterms:modified>
</cp:coreProperties>
</file>