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9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6" d="100"/>
          <a:sy n="36" d="100"/>
        </p:scale>
        <p:origin x="-144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FEA0F5-2BD3-46D7-9874-F46448357985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8FC5D1-867A-48FE-A0C9-E58172142C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ＭＳ Ｐゴシック" charset="-128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8A250D8-5359-4A7B-ADEF-ED9F3108316A}" type="slidenum">
              <a:rPr lang="ja-JP" altLang="en-US" smtClean="0">
                <a:ea typeface="ＭＳ Ｐゴシック" charset="-128"/>
                <a:cs typeface="Arial" charset="0"/>
              </a:rPr>
              <a:pPr/>
              <a:t>2</a:t>
            </a:fld>
            <a:endParaRPr lang="ja-JP" altLang="en-US" smtClean="0">
              <a:ea typeface="ＭＳ Ｐゴシック" charset="-128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2D22-F709-433F-B1DF-52399CF36FD7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B2D22-F709-433F-B1DF-52399CF36FD7}" type="datetimeFigureOut">
              <a:rPr lang="zh-CN" altLang="en-US" smtClean="0"/>
              <a:pPr/>
              <a:t>2015/8/24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46768-CE28-4661-99D9-C918E9C892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611188" y="2644775"/>
            <a:ext cx="792162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>
                <a:latin typeface="Calibri" pitchFamily="34" charset="0"/>
                <a:ea typeface="ＭＳ Ｐゴシック" charset="-128"/>
              </a:rPr>
              <a:t>WF on </a:t>
            </a:r>
            <a:r>
              <a:rPr lang="en-US" altLang="ja-JP" sz="4400" dirty="0" smtClean="0">
                <a:latin typeface="Calibri" pitchFamily="34" charset="0"/>
                <a:ea typeface="ＭＳ Ｐゴシック" charset="-128"/>
              </a:rPr>
              <a:t>the new PUCCH format(s) for </a:t>
            </a:r>
            <a:r>
              <a:rPr lang="en-US" altLang="zh-CN" sz="4400" dirty="0" smtClean="0">
                <a:latin typeface="Calibri" pitchFamily="34" charset="0"/>
                <a:ea typeface="ＭＳ Ｐゴシック" charset="-128"/>
              </a:rPr>
              <a:t>Rel-13 CA</a:t>
            </a:r>
            <a:endParaRPr lang="ja-JP" altLang="en-US" sz="4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71563" y="4832350"/>
            <a:ext cx="7000875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ko-KR" sz="2400" dirty="0">
                <a:latin typeface="Calibri" pitchFamily="34" charset="0"/>
                <a:ea typeface="Malgun Gothic" pitchFamily="34" charset="-127"/>
              </a:rPr>
              <a:t>Huawei,</a:t>
            </a:r>
            <a:r>
              <a:rPr lang="en-US" altLang="zh-CN" sz="2400" dirty="0">
                <a:latin typeface="Calibri" pitchFamily="34" charset="0"/>
              </a:rPr>
              <a:t> </a:t>
            </a:r>
            <a:r>
              <a:rPr lang="en-US" altLang="zh-CN" sz="2400" dirty="0" smtClean="0">
                <a:latin typeface="Calibri" pitchFamily="34" charset="0"/>
              </a:rPr>
              <a:t>HiSilicon, </a:t>
            </a:r>
            <a:r>
              <a:rPr lang="en-US" altLang="zh-CN" sz="2400" dirty="0" err="1" smtClean="0">
                <a:latin typeface="Calibri" pitchFamily="34" charset="0"/>
              </a:rPr>
              <a:t>CMCC,Potevio,CATR</a:t>
            </a:r>
            <a:endParaRPr lang="ja-JP" altLang="en-US" sz="2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  <a:ea typeface="ＭＳ Ｐゴシック" charset="-128"/>
              </a:rPr>
              <a:t>R1-154788</a:t>
            </a:r>
            <a:endParaRPr lang="ja-JP" altLang="en-US" sz="2400" dirty="0"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512" y="548680"/>
            <a:ext cx="461402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3GPP TSG RAN WG1 #82</a:t>
            </a:r>
          </a:p>
          <a:p>
            <a:r>
              <a:rPr lang="en-US" altLang="ko-KR" sz="2400" dirty="0" smtClean="0">
                <a:latin typeface="Calibri" pitchFamily="34" charset="0"/>
              </a:rPr>
              <a:t>Beijing, China, 24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– 28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ko-KR" sz="2400" dirty="0" smtClean="0">
                <a:latin typeface="Calibri" pitchFamily="34" charset="0"/>
              </a:rPr>
              <a:t>Aug. </a:t>
            </a:r>
            <a:r>
              <a:rPr lang="en-US" altLang="ja-JP" sz="2400" dirty="0" smtClean="0">
                <a:latin typeface="Calibri" pitchFamily="34" charset="0"/>
              </a:rPr>
              <a:t>2015</a:t>
            </a:r>
          </a:p>
          <a:p>
            <a:r>
              <a:rPr lang="en-US" altLang="ja-JP" sz="2400" dirty="0" smtClean="0">
                <a:latin typeface="Calibri" pitchFamily="34" charset="0"/>
              </a:rPr>
              <a:t>Agenda item 7.2.2.1.1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>
            <a:spLocks noGrp="1"/>
          </p:cNvSpPr>
          <p:nvPr>
            <p:ph idx="1"/>
          </p:nvPr>
        </p:nvSpPr>
        <p:spPr>
          <a:xfrm>
            <a:off x="468313" y="1500188"/>
            <a:ext cx="8147050" cy="4665662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en-US" altLang="zh-CN" sz="2400" b="1" dirty="0" smtClean="0">
                <a:ea typeface="ＭＳ Ｐゴシック" charset="-128"/>
              </a:rPr>
              <a:t>New PUCCH format(s)</a:t>
            </a:r>
            <a:r>
              <a:rPr lang="en-US" altLang="zh-CN" sz="2400" b="1" dirty="0" smtClean="0"/>
              <a:t> for HARQ-ACK feedback should be introduced in Rel-13 CA</a:t>
            </a:r>
            <a:endParaRPr lang="en-US" altLang="zh-CN" sz="1600" b="1" dirty="0" smtClean="0">
              <a:ea typeface="ＭＳ Ｐゴシック" charset="-128"/>
            </a:endParaRPr>
          </a:p>
          <a:p>
            <a:pPr>
              <a:buFont typeface="Wingdings" pitchFamily="2" charset="2"/>
              <a:buChar char="ü"/>
            </a:pPr>
            <a:r>
              <a:rPr lang="en-GB" altLang="zh-CN" sz="2400" b="1" dirty="0" smtClean="0">
                <a:ea typeface="ＭＳ Ｐゴシック" charset="-128"/>
              </a:rPr>
              <a:t>Specify two new PUCCH formats:</a:t>
            </a:r>
            <a:endParaRPr lang="en-GB" altLang="zh-CN" dirty="0" smtClean="0"/>
          </a:p>
          <a:p>
            <a:pPr lvl="1"/>
            <a:r>
              <a:rPr lang="en-GB" altLang="zh-CN" dirty="0" smtClean="0"/>
              <a:t>PUSCH-like PUCCH structure</a:t>
            </a:r>
          </a:p>
          <a:p>
            <a:pPr lvl="2"/>
            <a:r>
              <a:rPr lang="en-GB" altLang="zh-CN" dirty="0" smtClean="0"/>
              <a:t>One DMRS per slot</a:t>
            </a:r>
          </a:p>
          <a:p>
            <a:pPr lvl="2"/>
            <a:r>
              <a:rPr lang="en-GB" altLang="zh-CN" dirty="0" smtClean="0"/>
              <a:t>Frequency hopping  between slots</a:t>
            </a:r>
          </a:p>
          <a:p>
            <a:pPr lvl="2"/>
            <a:r>
              <a:rPr lang="en-GB" altLang="zh-CN" dirty="0" smtClean="0"/>
              <a:t>With at least one PRB per slot</a:t>
            </a:r>
          </a:p>
          <a:p>
            <a:pPr lvl="1"/>
            <a:r>
              <a:rPr lang="en-GB" altLang="zh-CN" dirty="0" smtClean="0"/>
              <a:t>PUCCH format 3(PF3) based PUCCH structure</a:t>
            </a:r>
          </a:p>
          <a:p>
            <a:pPr lvl="2"/>
            <a:r>
              <a:rPr lang="en-GB" altLang="zh-CN" dirty="0" smtClean="0"/>
              <a:t>FFS</a:t>
            </a:r>
          </a:p>
          <a:p>
            <a:pPr lvl="3"/>
            <a:r>
              <a:rPr lang="en-GB" altLang="zh-CN" dirty="0" smtClean="0"/>
              <a:t>Multi-PRB PF3 using a single DFT-</a:t>
            </a:r>
            <a:r>
              <a:rPr lang="en-GB" altLang="zh-CN" dirty="0" err="1" smtClean="0"/>
              <a:t>precoder</a:t>
            </a:r>
            <a:endParaRPr lang="en-GB" altLang="zh-CN" dirty="0" smtClean="0"/>
          </a:p>
          <a:p>
            <a:pPr lvl="3"/>
            <a:r>
              <a:rPr lang="en-GB" altLang="zh-CN" dirty="0" smtClean="0"/>
              <a:t>Other format is not excluded</a:t>
            </a:r>
          </a:p>
          <a:p>
            <a:pPr lvl="0"/>
            <a:endParaRPr lang="en-US" altLang="zh-CN" b="1" dirty="0" smtClean="0"/>
          </a:p>
          <a:p>
            <a:pPr lvl="0"/>
            <a:endParaRPr lang="en-US" altLang="zh-CN" sz="4000" b="1" dirty="0" smtClean="0">
              <a:ea typeface="ＭＳ Ｐゴシック" charset="-128"/>
            </a:endParaRPr>
          </a:p>
          <a:p>
            <a:pPr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2"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2">
              <a:buNone/>
            </a:pPr>
            <a:endParaRPr lang="en-US" altLang="zh-CN" sz="2200" b="1" dirty="0" smtClean="0">
              <a:ea typeface="ＭＳ Ｐゴシック" charset="-128"/>
            </a:endParaRPr>
          </a:p>
          <a:p>
            <a:pPr lvl="1">
              <a:buNone/>
            </a:pPr>
            <a:endParaRPr lang="en-US" altLang="zh-CN" sz="2000" b="1" dirty="0" smtClean="0">
              <a:ea typeface="ＭＳ Ｐゴシック" charset="-128"/>
            </a:endParaRPr>
          </a:p>
        </p:txBody>
      </p:sp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ja-JP" sz="3600" b="1" dirty="0" smtClean="0">
                <a:latin typeface="Calibri" pitchFamily="34" charset="0"/>
                <a:ea typeface="ＭＳ Ｐゴシック" charset="-128"/>
              </a:rPr>
              <a:t>Proposal</a:t>
            </a:r>
            <a:endParaRPr lang="ja-JP" altLang="en-US" sz="3600" b="1" dirty="0">
              <a:latin typeface="Calibri" pitchFamily="34" charset="0"/>
              <a:ea typeface="ＭＳ Ｐゴシック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713</TotalTime>
  <Words>93</Words>
  <Application>Microsoft Office PowerPoint</Application>
  <PresentationFormat>全屏显示(4:3)</PresentationFormat>
  <Paragraphs>22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幻灯片 1</vt:lpstr>
      <vt:lpstr>幻灯片 2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Lyu Yongxia</dc:creator>
  <cp:lastModifiedBy>Lyu Yongxia</cp:lastModifiedBy>
  <cp:revision>37</cp:revision>
  <dcterms:created xsi:type="dcterms:W3CDTF">2015-04-16T04:51:15Z</dcterms:created>
  <dcterms:modified xsi:type="dcterms:W3CDTF">2015-08-24T12:38:22Z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(3)RVA1k/vCalIC+WnTiu9DgScToj4VAyMgPTkgVwPmDlCoBZEJuOIGKgKfz/D7eKTPAew9FnFN
LAlh/SVcJLSp/9oBMLD1osKJsTyCk34O+UAt1WphSJRHMJl4rcbioV6OPzGr/ogvo4UkXzRX
AUgH0AJSjFsH1GgKkS0VxgZ6zmdDkqSFmO5msA6RuX67kmi54cT+4yoQHmUwDXKO8HtMgF6e
/lX7luw5Zjwfzs9dzo</vt:lpwstr>
  </property>
  <property fmtid="{D5CDD505-2E9C-101B-9397-08002B2CF9AE}" pid="3" name="_new_ms_pID_725431">
    <vt:lpwstr>ipbsvyITPmjbarUbS4mtqqWRiy2THiJQAC9Vr23aCaovo4vKWut1A9
ZXFucgioWwsntXoOpSg7FY2pAti4O67BWLvqPCTm4bK5pW8j2KA/bs31Nm9PGqp4R39Ajoc3
/PHvYuBdGL04LBAZ5dZBUyeBpdZpMaQU3jSRURkVDBX9zMp3C9r3N8hV6iU7kUGO5wX3d2j5
F51GTykDJ/9Kqd31Bo4mDgQVrSNcN2f6EayB</vt:lpwstr>
  </property>
  <property fmtid="{D5CDD505-2E9C-101B-9397-08002B2CF9AE}" pid="4" name="_new_ms_pID_725432">
    <vt:lpwstr>Pry+UL0mYzHeC3g3UMPDditoZZxDVCeDLz+X
LLBK0P6w/rigApXSYnlJrg84j4POx90ixH6Wq5NkONQigumTUvW2jKHjZigEQOaBYeXRVpx0
QF4/q94Djj/v2wBLA5jcZC481JmEBaahn4fb+IWpKMw=</vt:lpwstr>
  </property>
  <property fmtid="{D5CDD505-2E9C-101B-9397-08002B2CF9AE}" pid="5" name="sflag">
    <vt:lpwstr>1440404443</vt:lpwstr>
  </property>
</Properties>
</file>