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PBCH </a:t>
            </a:r>
            <a:r>
              <a:rPr lang="en-US" altLang="zh-CN" smtClean="0"/>
              <a:t>repetition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</a:t>
            </a:r>
            <a:r>
              <a:rPr lang="en-US" smtClean="0"/>
              <a:t>, </a:t>
            </a:r>
            <a:r>
              <a:rPr lang="en-US" smtClean="0"/>
              <a:t>Samsung</a:t>
            </a:r>
            <a:r>
              <a:rPr lang="en-US" dirty="0" smtClean="0"/>
              <a:t>, Nokia Networks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R1-153614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6.2.1.7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b="1" dirty="0" smtClean="0"/>
              <a:t>Agreements </a:t>
            </a:r>
            <a:r>
              <a:rPr lang="en-US" dirty="0" smtClean="0"/>
              <a:t>(from RAN1#80bis)</a:t>
            </a:r>
          </a:p>
          <a:p>
            <a:pPr lvl="0"/>
            <a:r>
              <a:rPr lang="en-US" dirty="0" smtClean="0"/>
              <a:t>PBCH repetition option is 3A for FDD and as a </a:t>
            </a:r>
            <a:r>
              <a:rPr lang="en-US" b="1" dirty="0" smtClean="0"/>
              <a:t>working assumption </a:t>
            </a:r>
            <a:r>
              <a:rPr lang="en-US" dirty="0" smtClean="0"/>
              <a:t>for TDD</a:t>
            </a:r>
          </a:p>
          <a:p>
            <a:pPr lvl="1"/>
            <a:r>
              <a:rPr lang="en-US" dirty="0" smtClean="0"/>
              <a:t>It is up to the network whether to configure PBCH repetitions in a cell or not</a:t>
            </a:r>
          </a:p>
          <a:p>
            <a:pPr lvl="2"/>
            <a:r>
              <a:rPr lang="en-US" dirty="0" smtClean="0"/>
              <a:t>The PBCH repetition configuration can be regarded as a long-term property of the cell</a:t>
            </a:r>
          </a:p>
          <a:p>
            <a:pPr lvl="2"/>
            <a:r>
              <a:rPr lang="en-US" dirty="0" smtClean="0"/>
              <a:t>UE can assume the PBCH repetition on/off is the same in subsequent wake-up as initial acquisition</a:t>
            </a:r>
          </a:p>
          <a:p>
            <a:pPr lvl="1"/>
            <a:r>
              <a:rPr lang="en-US" dirty="0" smtClean="0"/>
              <a:t>FFS the other subframe for repetition</a:t>
            </a:r>
          </a:p>
          <a:p>
            <a:pPr lvl="1"/>
            <a:r>
              <a:rPr lang="en-US" dirty="0" smtClean="0"/>
              <a:t>For TDD, can revisit if significant issues are found</a:t>
            </a:r>
          </a:p>
          <a:p>
            <a:r>
              <a:rPr lang="en-US" sz="3100" b="1" dirty="0" smtClean="0"/>
              <a:t>Agreements</a:t>
            </a:r>
            <a:r>
              <a:rPr lang="en-US" dirty="0" smtClean="0"/>
              <a:t> (from RAN1#80)</a:t>
            </a:r>
          </a:p>
          <a:p>
            <a:pPr lvl="1"/>
            <a:r>
              <a:rPr lang="en-US" sz="2500" dirty="0" smtClean="0"/>
              <a:t>In subframes where PBCH repetition occurs, available REs in PRB pairs containing MIB are used for PBCH</a:t>
            </a:r>
          </a:p>
          <a:p>
            <a:pPr lvl="1"/>
            <a:r>
              <a:rPr lang="en-US" sz="2500" dirty="0" smtClean="0"/>
              <a:t>Available REs are REs not used for the legacy control region, PSS/SSS OFDM symbols and CRS</a:t>
            </a:r>
          </a:p>
          <a:p>
            <a:pPr lvl="1"/>
            <a:r>
              <a:rPr lang="en-US" sz="2500" dirty="0" smtClean="0"/>
              <a:t>Handling of possible collision with CSI-RS in these PRB pairs is FFS</a:t>
            </a:r>
          </a:p>
          <a:p>
            <a:pPr lvl="1"/>
            <a:r>
              <a:rPr lang="en-US" sz="2500" dirty="0" smtClean="0"/>
              <a:t>Rel-13 low complexity MTC UE assumes the legacy control region is set to 3 OFDM symbols</a:t>
            </a:r>
          </a:p>
          <a:p>
            <a:pPr>
              <a:buNone/>
            </a:pPr>
            <a:endParaRPr lang="en-US" sz="2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Confirm working assumption of option 3-A for TDD</a:t>
            </a:r>
          </a:p>
          <a:p>
            <a:r>
              <a:rPr lang="en-US" sz="2800" dirty="0" smtClean="0"/>
              <a:t>The other subframe for repetition is:</a:t>
            </a:r>
          </a:p>
          <a:p>
            <a:pPr lvl="1"/>
            <a:r>
              <a:rPr lang="en-US" sz="2400" dirty="0" smtClean="0"/>
              <a:t>Subframe #9 for FDD</a:t>
            </a:r>
          </a:p>
          <a:p>
            <a:pPr lvl="1"/>
            <a:r>
              <a:rPr lang="en-US" sz="2400" dirty="0" smtClean="0"/>
              <a:t>FFS between subframe #1 or #5 for TDD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212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PBCH repetition details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208</cp:revision>
  <dcterms:created xsi:type="dcterms:W3CDTF">2014-11-19T18:15:29Z</dcterms:created>
  <dcterms:modified xsi:type="dcterms:W3CDTF">2015-05-28T00:02:41Z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(3)AXW0ySvzTs3uezUr/Qjx38V2Fzft3UOJxJczNySS4qtgrqEqMLy1FAPoH/PQnlY0rZheSrlH
b1FS6bzVJGA523+uZLMTCh/it1DiD34sdi5qvsLTsj7U22DYQSbBNUGPGHf0LMB/NeeV2m4d
g62KdttRZIFB28RkAXXYzjvoWlwv6vFyx3RN6y4QkHOhE1d56DWH+7M8Mopd/FeIZKBSmaec
w/bfv77OLmkX1byo0K</vt:lpwstr>
  </property>
  <property fmtid="{D5CDD505-2E9C-101B-9397-08002B2CF9AE}" pid="3" name="_new_ms_pID_725431">
    <vt:lpwstr>2c5eEZqS/4pDBXQJ6Dj9PNf58Bzo1lM4BfzEAz7gJijOg2K0WdVSU6
jA/3L7thqBapKtCBgqq42ercWMa7X6py9315ChUDxL0NsFyNXfkgsj1USmCMbBLGPknH25q5
KDi2jkryaybMJPnDkGwNMDIzNx9Fg7KMN0l1Of3oNyoKaYZ0FAvDFic7cOC2UcuIahyCK83j
zpquOuhGFdzu0NRHpgWsBQWOgcdctFWsi8j6</vt:lpwstr>
  </property>
  <property fmtid="{D5CDD505-2E9C-101B-9397-08002B2CF9AE}" pid="4" name="_new_ms_pID_725432">
    <vt:lpwstr>frxKZg7erO1daAVbXaEgiafpMeoNMU+YW4y2
uBorb1XABstJwQY+N7Wn/rZNlBVIiivu9Exh/qKD/WNsS45/fxORGWAjUpFRlOmg0B8ZnqJ5
bGrCwlg7/s9UbEv1e0C6J+WYl5l1KJ0eu/tbcNSpemWZYhQBL2xsxomX0h370/Dp</vt:lpwstr>
  </property>
  <property fmtid="{D5CDD505-2E9C-101B-9397-08002B2CF9AE}" pid="5" name="sflag">
    <vt:lpwstr>1432711203</vt:lpwstr>
  </property>
</Properties>
</file>