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1" r:id="rId2"/>
    <p:sldId id="276" r:id="rId3"/>
    <p:sldId id="273" r:id="rId4"/>
    <p:sldId id="275" r:id="rId5"/>
    <p:sldId id="27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96" autoAdjust="0"/>
  </p:normalViewPr>
  <p:slideViewPr>
    <p:cSldViewPr>
      <p:cViewPr>
        <p:scale>
          <a:sx n="70" d="100"/>
          <a:sy n="70" d="100"/>
        </p:scale>
        <p:origin x="-1386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15CF0-EBC3-4904-8EB1-453FBABFBF46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EAE80-7F49-48EB-8CE2-46DBC94EB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872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425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6248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0653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0929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105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664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8957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7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80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4104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7718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84483-426C-4B25-BAB4-985D3A74F3F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07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6.2.5.1 Summarizing baseline results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 Networks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76200"/>
            <a:ext cx="89154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3GPP TSG RAN WG1 Meeting #81	</a:t>
            </a:r>
            <a:r>
              <a:rPr lang="en-GB" sz="2400" b="1" dirty="0" smtClean="0"/>
              <a:t>			</a:t>
            </a:r>
            <a:r>
              <a:rPr lang="en-GB" sz="2400" b="1" i="1" dirty="0" smtClean="0"/>
              <a:t>R1-153603</a:t>
            </a:r>
            <a:endParaRPr lang="en-US" sz="2400" dirty="0"/>
          </a:p>
          <a:p>
            <a:r>
              <a:rPr lang="en-US" sz="2400" b="1" dirty="0"/>
              <a:t>Fukuoka, Japan, 25</a:t>
            </a:r>
            <a:r>
              <a:rPr lang="en-US" sz="2400" b="1" baseline="30000" dirty="0"/>
              <a:t>th</a:t>
            </a:r>
            <a:r>
              <a:rPr lang="en-US" sz="2400" b="1" dirty="0"/>
              <a:t> – 29</a:t>
            </a:r>
            <a:r>
              <a:rPr lang="en-US" sz="2400" b="1" baseline="30000" dirty="0"/>
              <a:t>th </a:t>
            </a:r>
            <a:r>
              <a:rPr lang="en-US" sz="2400" b="1" dirty="0"/>
              <a:t>May </a:t>
            </a:r>
            <a:r>
              <a:rPr lang="en-US" sz="2400" b="1" dirty="0" smtClean="0"/>
              <a:t>2015</a:t>
            </a:r>
          </a:p>
          <a:p>
            <a:r>
              <a:rPr lang="en-US" sz="2400" b="1" dirty="0" smtClean="0"/>
              <a:t>Agenda Item: </a:t>
            </a:r>
            <a:r>
              <a:rPr lang="en-US" sz="2400" b="1" dirty="0" smtClean="0"/>
              <a:t>6.2.5.1</a:t>
            </a:r>
            <a:endParaRPr lang="en-US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simulation results for the implementation based enhancement schemes are available in [Ref-1]</a:t>
            </a:r>
          </a:p>
          <a:p>
            <a:r>
              <a:rPr lang="en-US" dirty="0" smtClean="0"/>
              <a:t>[Ref-1]: excel sheet for baseline results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Implementation based enhancement schemes have been evaluated for different (M, N, P, Q) TXRU configurations. Results for the following cases are available </a:t>
            </a:r>
          </a:p>
          <a:p>
            <a:pPr lvl="1"/>
            <a:r>
              <a:rPr lang="en-US" dirty="0" smtClean="0"/>
              <a:t>(M, N, P, Q) = …,…</a:t>
            </a:r>
          </a:p>
          <a:p>
            <a:pPr lvl="1"/>
            <a:r>
              <a:rPr lang="en-US" dirty="0" smtClean="0"/>
              <a:t>FTP and full-buffer traffic</a:t>
            </a:r>
          </a:p>
          <a:p>
            <a:pPr lvl="1"/>
            <a:r>
              <a:rPr lang="en-US" dirty="0" smtClean="0"/>
              <a:t>Category-2, 3 and 4</a:t>
            </a:r>
          </a:p>
          <a:p>
            <a:pPr lvl="1"/>
            <a:r>
              <a:rPr lang="en-US" dirty="0" smtClean="0"/>
              <a:t>Results for scenarios 1-6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implementation based enhancement schemes tend to exhibit performance improvement as Q increases (observed in various scenarios and RUs)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Observations-3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Note that the variation of the results within a particular category is in part due to different schemes that vary in terms of </a:t>
            </a:r>
          </a:p>
          <a:p>
            <a:pPr lvl="1"/>
            <a:r>
              <a:rPr lang="en-US" dirty="0" smtClean="0"/>
              <a:t>TXRU virtualization beams</a:t>
            </a:r>
          </a:p>
          <a:p>
            <a:pPr lvl="1"/>
            <a:r>
              <a:rPr lang="en-US" dirty="0" smtClean="0"/>
              <a:t>TXRU virtualization architecture</a:t>
            </a:r>
          </a:p>
          <a:p>
            <a:pPr lvl="1"/>
            <a:r>
              <a:rPr lang="en-US" dirty="0" smtClean="0"/>
              <a:t>CSI-RS to TXRU mapping</a:t>
            </a:r>
          </a:p>
          <a:p>
            <a:pPr lvl="1"/>
            <a:r>
              <a:rPr lang="en-US" dirty="0" smtClean="0"/>
              <a:t>Wrapping methodology used</a:t>
            </a:r>
          </a:p>
          <a:p>
            <a:pPr lvl="1"/>
            <a:r>
              <a:rPr lang="en-US" dirty="0" smtClean="0"/>
              <a:t>Reference: [Tdoc-1] ,[Tdoc-2],…</a:t>
            </a:r>
          </a:p>
          <a:p>
            <a:r>
              <a:rPr lang="en-US" dirty="0" smtClean="0"/>
              <a:t>[Tdoc-1]: R1-153433</a:t>
            </a:r>
          </a:p>
          <a:p>
            <a:r>
              <a:rPr lang="en-US" dirty="0" smtClean="0"/>
              <a:t>[Tdoc-2]: R1-153163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</TotalTime>
  <Words>168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6.2.5.1 Summarizing baseline results</vt:lpstr>
      <vt:lpstr>Summary of simulation results</vt:lpstr>
      <vt:lpstr>Observations-1</vt:lpstr>
      <vt:lpstr>Observations-2</vt:lpstr>
      <vt:lpstr>Observations-3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specification-based enhancements on CSI-RS and CSI feedback</dc:title>
  <dc:creator>Eko Onggosanusi</dc:creator>
  <cp:lastModifiedBy>bishwarup</cp:lastModifiedBy>
  <cp:revision>97</cp:revision>
  <dcterms:created xsi:type="dcterms:W3CDTF">2015-04-22T13:43:42Z</dcterms:created>
  <dcterms:modified xsi:type="dcterms:W3CDTF">2015-05-27T09:02:17Z</dcterms:modified>
</cp:coreProperties>
</file>