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94640" autoAdjust="0"/>
  </p:normalViewPr>
  <p:slideViewPr>
    <p:cSldViewPr>
      <p:cViewPr varScale="1">
        <p:scale>
          <a:sx n="61" d="100"/>
          <a:sy n="61" d="100"/>
        </p:scale>
        <p:origin x="-90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Way forward on targeted deployment scenarios 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CHTTL, III, ITRI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45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25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29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May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R1-153440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following MUST scenarios were agreed in 3GPP RAN1#80bis</a:t>
            </a:r>
          </a:p>
          <a:p>
            <a:pPr lvl="1"/>
            <a:r>
              <a:rPr lang="en-US" dirty="0" smtClean="0"/>
              <a:t>MUST Scenario 1: Homogeneous network with macro cells only</a:t>
            </a:r>
          </a:p>
          <a:p>
            <a:pPr lvl="1"/>
            <a:r>
              <a:rPr lang="en-US" dirty="0" smtClean="0"/>
              <a:t>MUST Scenario 2: Heterogeneous network with separate-frequency deployment between macro cells and small cells</a:t>
            </a:r>
          </a:p>
          <a:p>
            <a:pPr lvl="2"/>
            <a:r>
              <a:rPr lang="en-US" dirty="0" smtClean="0"/>
              <a:t>FFS uniformly distributed or clustered small cells</a:t>
            </a:r>
          </a:p>
          <a:p>
            <a:pPr lvl="2"/>
            <a:r>
              <a:rPr lang="en-US" dirty="0" smtClean="0"/>
              <a:t>FFS whether or not co-channel deployment should be further evaluated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Targeted deployment scenarios for MUST study further include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dirty="0" smtClean="0"/>
              <a:t>MUST Scenario 3: Heterogeneous network with same-frequency deployment between macro cells and small cells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heterogeneous deployment scenario(s), small cells are uniformly distributed within a macro cell geographical </a:t>
            </a:r>
            <a:r>
              <a:rPr lang="en-US" dirty="0" smtClean="0"/>
              <a:t>area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In case of insufficient time to complete the evaluation of all deployment scenarios due to the study item timeline, MUST Scenario 1 is prioritized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6208</TotalTime>
  <Words>151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targeted deployment scenarios for MUST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132</cp:revision>
  <dcterms:created xsi:type="dcterms:W3CDTF">2014-08-07T02:43:23Z</dcterms:created>
  <dcterms:modified xsi:type="dcterms:W3CDTF">2015-05-26T02:30:54Z</dcterms:modified>
</cp:coreProperties>
</file>