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81" autoAdjust="0"/>
    <p:restoredTop sz="94660"/>
  </p:normalViewPr>
  <p:slideViewPr>
    <p:cSldViewPr>
      <p:cViewPr>
        <p:scale>
          <a:sx n="100" d="100"/>
          <a:sy n="100" d="100"/>
        </p:scale>
        <p:origin x="-2340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t>4/24/2015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Summary of offline discussion on EPDCCH Decoding Candidates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LG Electronics, Huawei, HiSilicon, NEC, Panasonic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3GPP TSG RAN WG1 Meeting #80is 			</a:t>
            </a:r>
            <a:r>
              <a:rPr lang="en-GB" altLang="en-US" sz="1800" b="1" dirty="0" smtClean="0">
                <a:latin typeface="Arial" charset="0"/>
              </a:rPr>
              <a:t>	</a:t>
            </a:r>
            <a:r>
              <a:rPr lang="en-GB" altLang="en-US" sz="1800" b="1" dirty="0" smtClean="0">
                <a:latin typeface="Arial" charset="0"/>
              </a:rPr>
              <a:t>R1-152417</a:t>
            </a:r>
            <a:endParaRPr lang="en-US" altLang="en-US" sz="1800" b="1" dirty="0"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v-SE" altLang="en-US" sz="1800" b="1" dirty="0">
                <a:latin typeface="Arial" charset="0"/>
              </a:rPr>
              <a:t>Belgrade, Serbia, April 20-24, 2015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725488"/>
            <a:ext cx="289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/>
              <a:t>Agenda item 7.2.1.1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Proposed Conclusion</a:t>
            </a:r>
            <a:br>
              <a:rPr lang="en-US" dirty="0" smtClean="0"/>
            </a:br>
            <a:r>
              <a:rPr lang="en-US" dirty="0" smtClean="0"/>
              <a:t>(During no-eat Lunch time)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000" b="1" dirty="0"/>
              <a:t>Multiple ECCE aggregation levels and multiple numbers of repetitions are defined in specification for ‘Physical downlink control channel for MTC’</a:t>
            </a:r>
          </a:p>
          <a:p>
            <a:pPr lvl="0"/>
            <a:r>
              <a:rPr lang="en-US" sz="2000" strike="sngStrike" dirty="0"/>
              <a:t>A set of possible combinations of {ECCE aggregation level, number of repetition} is defined in the spec</a:t>
            </a:r>
          </a:p>
          <a:p>
            <a:pPr lvl="0"/>
            <a:r>
              <a:rPr lang="en-US" sz="2000" strike="sngStrike" dirty="0"/>
              <a:t>A subset of the above set of combinations can be semi-statically configured for constructing a UE-specific search space for ‘Physical downlink control channel for MTC’ by higher-layer signaling</a:t>
            </a:r>
          </a:p>
          <a:p>
            <a:pPr lvl="1"/>
            <a:r>
              <a:rPr lang="en-US" sz="1800" strike="sngStrike" dirty="0"/>
              <a:t>If configured by higher-layer signaling, it is FFS whether signaling is implicit or explicit.</a:t>
            </a:r>
          </a:p>
          <a:p>
            <a:r>
              <a:rPr lang="en-US" sz="2000" b="1" dirty="0"/>
              <a:t>Parameters defining an ‘Physical downlink control channel for MTC’ blind decoding candidate in a UE-specific search space (USS) include at least an ECCE aggregation </a:t>
            </a:r>
            <a:r>
              <a:rPr lang="en-US" sz="2000" b="1" dirty="0" smtClean="0"/>
              <a:t>level, </a:t>
            </a:r>
            <a:r>
              <a:rPr lang="en-US" sz="2000" b="1" dirty="0"/>
              <a:t>a number of repetitions and a starting ECCE index</a:t>
            </a:r>
          </a:p>
          <a:p>
            <a:pPr lvl="1"/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761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159</Words>
  <Application>Microsoft Office PowerPoint</Application>
  <PresentationFormat>화면 슬라이드 쇼(4:3)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Summary of offline discussion on EPDCCH Decoding Candidates for MTC</vt:lpstr>
      <vt:lpstr>Proposed Conclusion (During no-eat Lunch time)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Hyangsun</cp:lastModifiedBy>
  <cp:revision>64</cp:revision>
  <dcterms:created xsi:type="dcterms:W3CDTF">2015-04-22T00:12:23Z</dcterms:created>
  <dcterms:modified xsi:type="dcterms:W3CDTF">2015-04-24T12:04:11Z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