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57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463C-D5DD-4AFD-B32D-E92E2C51F998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569F8-6B62-48DC-A19C-F6DC51AB2A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3611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463C-D5DD-4AFD-B32D-E92E2C51F998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569F8-6B62-48DC-A19C-F6DC51AB2A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689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463C-D5DD-4AFD-B32D-E92E2C51F998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569F8-6B62-48DC-A19C-F6DC51AB2A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4656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463C-D5DD-4AFD-B32D-E92E2C51F998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569F8-6B62-48DC-A19C-F6DC51AB2A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100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463C-D5DD-4AFD-B32D-E92E2C51F998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569F8-6B62-48DC-A19C-F6DC51AB2A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5312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463C-D5DD-4AFD-B32D-E92E2C51F998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569F8-6B62-48DC-A19C-F6DC51AB2A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1551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463C-D5DD-4AFD-B32D-E92E2C51F998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569F8-6B62-48DC-A19C-F6DC51AB2A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421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463C-D5DD-4AFD-B32D-E92E2C51F998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569F8-6B62-48DC-A19C-F6DC51AB2A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199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463C-D5DD-4AFD-B32D-E92E2C51F998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569F8-6B62-48DC-A19C-F6DC51AB2A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7771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463C-D5DD-4AFD-B32D-E92E2C51F998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569F8-6B62-48DC-A19C-F6DC51AB2A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84624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4463C-D5DD-4AFD-B32D-E92E2C51F998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569F8-6B62-48DC-A19C-F6DC51AB2A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417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4463C-D5DD-4AFD-B32D-E92E2C51F998}" type="datetimeFigureOut">
              <a:rPr lang="en-US" smtClean="0"/>
              <a:pPr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569F8-6B62-48DC-A19C-F6DC51AB2A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66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CSI Measurement, Reporting and TM Options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Meeting #80bis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52411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Belgrade, Serbia, 20th - 24th April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7.2.4.2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29408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CSI-RS/CSI-IM measurements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For the purpose of CSI measurement</a:t>
            </a:r>
          </a:p>
          <a:p>
            <a:pPr lvl="1"/>
            <a:r>
              <a:rPr lang="en-GB" dirty="0" smtClean="0"/>
              <a:t>NZP CSI-RS transmission may be subject to LBT</a:t>
            </a:r>
          </a:p>
          <a:p>
            <a:pPr lvl="1"/>
            <a:r>
              <a:rPr lang="en-GB" dirty="0" smtClean="0"/>
              <a:t>The potential presence of NZP CSI-RS and CSI-IM can be configured to occur periodically</a:t>
            </a:r>
          </a:p>
          <a:p>
            <a:pPr lvl="1"/>
            <a:r>
              <a:rPr lang="en-GB" dirty="0" smtClean="0"/>
              <a:t>The UE is indicated the presence of NZP CSI-RS and CSI-IM  by implicit or explicit signalling.</a:t>
            </a:r>
          </a:p>
        </p:txBody>
      </p:sp>
    </p:spTree>
    <p:extLst>
      <p:ext uri="{BB962C8B-B14F-4D97-AF65-F5344CB8AC3E}">
        <p14:creationId xmlns:p14="http://schemas.microsoft.com/office/powerpoint/2010/main" xmlns="" val="1121022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CRS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For the purpose of CSI measurement</a:t>
            </a:r>
          </a:p>
          <a:p>
            <a:pPr lvl="1"/>
            <a:r>
              <a:rPr lang="en-GB" dirty="0" smtClean="0"/>
              <a:t>CRS transmission is subject to LBT</a:t>
            </a:r>
          </a:p>
          <a:p>
            <a:pPr lvl="1"/>
            <a:r>
              <a:rPr lang="en-GB" dirty="0" smtClean="0"/>
              <a:t>The UE is indicated the presence of CRS by implicit or explicit signalling.</a:t>
            </a:r>
          </a:p>
          <a:p>
            <a:pPr lvl="2"/>
            <a:r>
              <a:rPr lang="en-US" dirty="0" smtClean="0"/>
              <a:t>Further discuss the possible methods for signaling</a:t>
            </a:r>
            <a:endParaRPr lang="en-GB" dirty="0" smtClean="0"/>
          </a:p>
          <a:p>
            <a:pPr lvl="1"/>
            <a:endParaRPr lang="en-GB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3036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CRS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For the purpose of CSI measurement based on CRS</a:t>
            </a:r>
          </a:p>
          <a:p>
            <a:pPr lvl="1"/>
            <a:r>
              <a:rPr lang="en-GB" dirty="0" smtClean="0"/>
              <a:t>CRS transmission is part of a transmitted </a:t>
            </a:r>
            <a:r>
              <a:rPr lang="en-GB" dirty="0" err="1" smtClean="0"/>
              <a:t>subframe</a:t>
            </a:r>
            <a:r>
              <a:rPr lang="en-GB" dirty="0"/>
              <a:t> </a:t>
            </a:r>
            <a:r>
              <a:rPr lang="en-GB" dirty="0" smtClean="0"/>
              <a:t>and is used for CSI measurements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19719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CSI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</a:t>
            </a:r>
            <a:r>
              <a:rPr lang="en-US" dirty="0" smtClean="0"/>
              <a:t>he following CSI reporting options have been identified</a:t>
            </a:r>
          </a:p>
          <a:p>
            <a:pPr lvl="1"/>
            <a:r>
              <a:rPr lang="en-US" dirty="0" smtClean="0"/>
              <a:t>Support for both aperiodic and periodic CSI reporting for an LAA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1"/>
            <a:r>
              <a:rPr lang="en-US" dirty="0" smtClean="0"/>
              <a:t>Support only for aperiodic CSI reporting for an LAA </a:t>
            </a:r>
            <a:r>
              <a:rPr lang="en-US" dirty="0" err="1" smtClean="0"/>
              <a:t>SCell</a:t>
            </a:r>
            <a:endParaRPr lang="en-US" dirty="0" smtClean="0"/>
          </a:p>
          <a:p>
            <a:endParaRPr lang="en-GB" dirty="0" smtClean="0"/>
          </a:p>
          <a:p>
            <a:r>
              <a:rPr lang="en-GB" dirty="0" smtClean="0"/>
              <a:t>At least aperiodic CSI can be reported on PUSCH transmitted on an LAA </a:t>
            </a:r>
            <a:r>
              <a:rPr lang="en-GB" dirty="0" err="1" smtClean="0"/>
              <a:t>SCell</a:t>
            </a:r>
            <a:endParaRPr lang="en-US" dirty="0" smtClean="0"/>
          </a:p>
          <a:p>
            <a:pPr lvl="1"/>
            <a:r>
              <a:rPr lang="en-GB" dirty="0" smtClean="0"/>
              <a:t>Aperiodic CSI can also be reported on a carrier in licensed spectrum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896506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mode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options for supported TMs was identified</a:t>
            </a:r>
          </a:p>
          <a:p>
            <a:pPr lvl="1"/>
            <a:r>
              <a:rPr lang="en-US" dirty="0" smtClean="0"/>
              <a:t>CRS and DM-RS based TMs</a:t>
            </a:r>
          </a:p>
          <a:p>
            <a:pPr lvl="1"/>
            <a:r>
              <a:rPr lang="en-US" dirty="0" smtClean="0"/>
              <a:t>Only DM-RS based TMs </a:t>
            </a:r>
          </a:p>
          <a:p>
            <a:endParaRPr lang="en-US" dirty="0" smtClean="0"/>
          </a:p>
          <a:p>
            <a:r>
              <a:rPr lang="en-US" dirty="0" smtClean="0"/>
              <a:t>Further down selection of the supported CRS or DM-RS based TMs is possible for both options above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14918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228</Words>
  <Application>Microsoft Office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CSI Measurement, Reporting and TM Options for LAA</vt:lpstr>
      <vt:lpstr>CSI-RS/CSI-IM measurements </vt:lpstr>
      <vt:lpstr>CRS measurements</vt:lpstr>
      <vt:lpstr>CRS measurements</vt:lpstr>
      <vt:lpstr>CSI reporting</vt:lpstr>
      <vt:lpstr>Transmission mode support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Larsson</dc:creator>
  <cp:lastModifiedBy>Huawei</cp:lastModifiedBy>
  <cp:revision>8</cp:revision>
  <dcterms:created xsi:type="dcterms:W3CDTF">2015-04-23T22:35:21Z</dcterms:created>
  <dcterms:modified xsi:type="dcterms:W3CDTF">2015-04-24T09:28:08Z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1429855278</vt:lpwstr>
  </property>
</Properties>
</file>