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Proposal on CSI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Huawei, </a:t>
            </a:r>
            <a:r>
              <a:rPr lang="en-US" dirty="0" smtClean="0"/>
              <a:t>Ericsson, ITRI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3GPP TSG RAN WG1 Meeting #80bis			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R1-152373</a:t>
            </a:r>
            <a:endParaRPr lang="en-US" altLang="zh-CN" sz="2000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Belgrade, Serbia, 20th - 24th April 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For TM10</a:t>
            </a:r>
          </a:p>
          <a:p>
            <a:pPr lvl="1"/>
            <a:r>
              <a:rPr lang="en-GB" dirty="0" smtClean="0"/>
              <a:t>NZP CSI-RS transmission is subject to LBT</a:t>
            </a:r>
            <a:endParaRPr lang="en-US" dirty="0" smtClean="0"/>
          </a:p>
          <a:p>
            <a:pPr lvl="1"/>
            <a:r>
              <a:rPr lang="en-US" dirty="0" smtClean="0"/>
              <a:t>The UE cannot assume that CSI-RS and CSI-IM are transmitted periodically</a:t>
            </a:r>
          </a:p>
          <a:p>
            <a:pPr lvl="1"/>
            <a:r>
              <a:rPr lang="en-US" dirty="0" smtClean="0"/>
              <a:t>Signaling from </a:t>
            </a:r>
            <a:r>
              <a:rPr lang="en-US" dirty="0" err="1" smtClean="0"/>
              <a:t>eNB</a:t>
            </a:r>
            <a:r>
              <a:rPr lang="en-US" dirty="0" smtClean="0"/>
              <a:t> indicates to UEs when NZP CSI-RS can be assumed to be present in a subframe</a:t>
            </a:r>
          </a:p>
          <a:p>
            <a:pPr lvl="1"/>
            <a:r>
              <a:rPr lang="en-US" dirty="0" smtClean="0"/>
              <a:t>Signaling from </a:t>
            </a:r>
            <a:r>
              <a:rPr lang="en-US" dirty="0" err="1" smtClean="0"/>
              <a:t>eNB</a:t>
            </a:r>
            <a:r>
              <a:rPr lang="en-US" dirty="0" smtClean="0"/>
              <a:t> indicates to UEs when CSI-IM can be assumed to be present in a subframe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Note: the above signaling includes implicit or explicit signaling</a:t>
            </a:r>
          </a:p>
          <a:p>
            <a:pPr lvl="1"/>
            <a:r>
              <a:rPr lang="en-US" dirty="0" smtClean="0"/>
              <a:t>Further discuss the possible methods for signaling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651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 smtClean="0"/>
              <a:t>For the CSI relative to an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CSI reporting for an LAA cell is </a:t>
            </a:r>
            <a:r>
              <a:rPr lang="en-US" dirty="0" err="1" smtClean="0"/>
              <a:t>aperiodic</a:t>
            </a:r>
            <a:endParaRPr lang="en-US" dirty="0" smtClean="0"/>
          </a:p>
          <a:p>
            <a:pPr lvl="1"/>
            <a:r>
              <a:rPr lang="en-GB" dirty="0" smtClean="0">
                <a:solidFill>
                  <a:srgbClr val="FF0000"/>
                </a:solidFill>
              </a:rPr>
              <a:t>At least </a:t>
            </a:r>
            <a:r>
              <a:rPr lang="en-GB" dirty="0" err="1" smtClean="0"/>
              <a:t>aperiodic</a:t>
            </a:r>
            <a:r>
              <a:rPr lang="en-GB" dirty="0" smtClean="0"/>
              <a:t> CSI can be reported on PUSCH transmitted on an LAA </a:t>
            </a:r>
            <a:r>
              <a:rPr lang="en-GB" dirty="0" err="1" smtClean="0"/>
              <a:t>Scell</a:t>
            </a:r>
            <a:endParaRPr lang="en-GB" dirty="0" smtClean="0"/>
          </a:p>
          <a:p>
            <a:pPr lvl="2"/>
            <a:r>
              <a:rPr lang="en-GB" dirty="0" err="1" smtClean="0"/>
              <a:t>Aperiodic</a:t>
            </a:r>
            <a:r>
              <a:rPr lang="en-GB" dirty="0" smtClean="0"/>
              <a:t> CSI can also be reported on a licensed carrier</a:t>
            </a:r>
          </a:p>
          <a:p>
            <a:pPr lvl="1"/>
            <a:r>
              <a:rPr lang="en-GB" dirty="0" smtClean="0"/>
              <a:t>Further discuss whether periodic CSI reporting needs to be supported</a:t>
            </a:r>
            <a:r>
              <a:rPr lang="en-US" dirty="0" smtClean="0"/>
              <a:t>, and the definition of the CSI reference resource for periodic CSI reporting</a:t>
            </a:r>
          </a:p>
          <a:p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</TotalTime>
  <Words>161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Proposal on CSI for LAA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72</cp:revision>
  <dcterms:created xsi:type="dcterms:W3CDTF">2015-02-09T09:38:11Z</dcterms:created>
  <dcterms:modified xsi:type="dcterms:W3CDTF">2015-04-23T09:41:39Z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(3)wSUHYdi38JWNUGlyPiE59bjwa8ynZIbcTWg2JtIAm54tNVB90zTAUwBcnmv4QMjNILKrGjht
ly5XCuPYSuWg7amaWmXDUH24HH7zd4pv59xOyu9n/zp3h+29uM4QDWEIK0xwWt6JuDsMstQ2
Q6ctexT1ne6dDfaDtF7G89IPL2ucbhuTFDQXcM4nmeyXdts0/sqGsVin61LtO6w2vWPDaQ0j
lnqklGBPYnlk9GUjDr</vt:lpwstr>
  </property>
  <property fmtid="{D5CDD505-2E9C-101B-9397-08002B2CF9AE}" pid="3" name="_new_ms_pID_725431">
    <vt:lpwstr>XiFiOxHqGI0+zcVkFJMjYVZ5vbYEHGxBrjXfGdM6Zdc28aiqsteMO9
oQqyk6WUoi6u0u9xIGpI821ttH9lQO9AXvcHvABM9BfTuQwNQsBR5F6bO8USuty0omQ3mDCF
HBz/YANasJnpKWHtgwnDG3GpvBx6GPb7SF/qNNovp2p+LLf1MVmnXhjQ5sOhoAld+Uiajg0D
msaHIrqZ4wqstmQuGfEIcGfvv5XN/0fgIf7B</vt:lpwstr>
  </property>
  <property fmtid="{D5CDD505-2E9C-101B-9397-08002B2CF9AE}" pid="4" name="_new_ms_pID_725432">
    <vt:lpwstr>JP83e3kTSP9rSJu/uRCFhvItaU5O6Lr0/wlB
+Ka8ic28hNiFQYOCxqwru2iOHb8NC62tMYK5HhejOlb3nMdenzrxKKxm9lMz7YIS21LJAcIm
KrFzn7ejmBWz331XpQXCDZK1thgo+8VNvL3i1rApecpsDTL8QIdPAiRNT1PAisT6p9LOXhFy
PaU0QXK/LwEgCg==</vt:lpwstr>
  </property>
  <property fmtid="{D5CDD505-2E9C-101B-9397-08002B2CF9AE}" pid="5" name="sflag">
    <vt:lpwstr>1429777798</vt:lpwstr>
  </property>
</Properties>
</file>