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386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smtClean="0"/>
              <a:t>on RRM </a:t>
            </a:r>
            <a:r>
              <a:rPr lang="en-US" dirty="0" smtClean="0"/>
              <a:t>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/>
              <a:t>Huawei, HiSilicon, NTT </a:t>
            </a:r>
            <a:r>
              <a:rPr lang="en-US" dirty="0" err="1" smtClean="0"/>
              <a:t>Docomo</a:t>
            </a:r>
            <a:r>
              <a:rPr lang="en-US" dirty="0" smtClean="0"/>
              <a:t>, Panasonic, </a:t>
            </a:r>
            <a:r>
              <a:rPr lang="en-US" dirty="0" smtClean="0"/>
              <a:t>Kyocera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Meeting #80bis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R1-152372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Belgrade, Serbia, 20th - 24th April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7.2.4.2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/>
          </a:bodyPr>
          <a:lstStyle/>
          <a:p>
            <a:r>
              <a:rPr lang="en-GB" sz="2800" dirty="0" smtClean="0"/>
              <a:t>An </a:t>
            </a:r>
            <a:r>
              <a:rPr lang="en-GB" sz="2800" dirty="0" err="1" smtClean="0"/>
              <a:t>eNB</a:t>
            </a:r>
            <a:r>
              <a:rPr lang="en-GB" sz="2800" dirty="0" smtClean="0"/>
              <a:t> may not be able to distinguish that RSRP/RSRQ measurement reports correspond to another operator based on PCID alone.</a:t>
            </a:r>
          </a:p>
          <a:p>
            <a:r>
              <a:rPr lang="en-GB" sz="2800" dirty="0" smtClean="0"/>
              <a:t>This may have an impact on RRM performance for example in the following cases:</a:t>
            </a:r>
          </a:p>
          <a:p>
            <a:pPr lvl="1"/>
            <a:r>
              <a:rPr lang="en-GB" sz="2400" dirty="0" smtClean="0"/>
              <a:t>PCID confusion (the UE measured a cell of another operator with the same PCID as one of its operator’s cells)</a:t>
            </a:r>
          </a:p>
          <a:p>
            <a:pPr lvl="1"/>
            <a:r>
              <a:rPr lang="en-GB" sz="2400" dirty="0" smtClean="0"/>
              <a:t>the UE may not have reported RSRP/RSRQ measurements for a sufficient number of cells of its own operator</a:t>
            </a: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r>
              <a:rPr lang="en-GB" dirty="0" smtClean="0"/>
              <a:t>LAA design should allow distinguishing RSRP and RSRQ measurements for cells that belong to different </a:t>
            </a:r>
            <a:r>
              <a:rPr lang="en-GB" dirty="0" smtClean="0"/>
              <a:t>operators</a:t>
            </a: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3511</TotalTime>
  <Words>123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RRM for LAA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Huawei</cp:lastModifiedBy>
  <cp:revision>82</cp:revision>
  <dcterms:created xsi:type="dcterms:W3CDTF">2015-02-09T09:38:11Z</dcterms:created>
  <dcterms:modified xsi:type="dcterms:W3CDTF">2015-04-23T09:40:50Z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(3)Wi7cPG7PRLqUaIMdFmrqf/1Xq88p/neM41G8SoEkzDltO3N761JObOYdG7fOcIH1pPBAQn5V
aMrEnvigM2DIGnfZu8zZjrdpRHrfKs3SsvnSwOiY8P7JkiLAMvbAYPBAYzc3Ox4VoUEnpR2S
4+U4Q6J/fmOhA6pzVrYmAaQU03Z0+EkD41rOFvSCiwgsz7pzJ5e7vickJfxqomcPbwKrGbgB
/44ccmCjdmKkYbZ5WY</vt:lpwstr>
  </property>
  <property fmtid="{D5CDD505-2E9C-101B-9397-08002B2CF9AE}" pid="3" name="_new_ms_pID_725431">
    <vt:lpwstr>inir4/qywdo9MF46xoZkfBeK3nwaptpT18jWpzT7UlZS4ZDrSDbPrt
o8973cS8xqMwkaaLLi3pXvBezBTGt9xmlk4hHjcwp16WDAGgC+z/Nk7BLqYW35G6fhPbD1ij
l+Y6sM0hES6cU7wV0wRQqPMnHsR0DxIB+5ka0UAwMMtmTY4tXezgogbmm9MCkUR/ZAmos/Cs
alDnBGjk4bO2/8lBcC7/6umaoRBfvNz9hvuj</vt:lpwstr>
  </property>
  <property fmtid="{D5CDD505-2E9C-101B-9397-08002B2CF9AE}" pid="4" name="_new_ms_pID_725432">
    <vt:lpwstr>VgK0ljUrDIPxg7/M/yaDkPNAXrRB0HRZ6Dj+
UMCl6A9de38k6Ce055DciTGK/ILaxOBP19jBcJalTkmJjjLsB7pNv7qgOEPrLPsJV3zqulsQ
sISFp5hJxTluv+7WWZy8NyRmt23s9zewbJFyg/1mAogi0X10jMajECQVM8AZ0oa7QUP9/A1R
5pgTzlIPtGSPZg==</vt:lpwstr>
  </property>
  <property fmtid="{D5CDD505-2E9C-101B-9397-08002B2CF9AE}" pid="5" name="_new_ms_pID_725433">
    <vt:lpwstr>gi</vt:lpwstr>
  </property>
  <property fmtid="{D5CDD505-2E9C-101B-9397-08002B2CF9AE}" pid="6" name="sflag">
    <vt:lpwstr>1429777798</vt:lpwstr>
  </property>
</Properties>
</file>