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5" d="100"/>
          <a:sy n="85" d="100"/>
        </p:scale>
        <p:origin x="-93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LBT category 4 design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Huawei, Ericsson, </a:t>
            </a:r>
            <a:r>
              <a:rPr lang="en-US" dirty="0" err="1" smtClean="0"/>
              <a:t>CableLabs</a:t>
            </a:r>
            <a:r>
              <a:rPr lang="en-US" dirty="0" smtClean="0"/>
              <a:t>, </a:t>
            </a:r>
            <a:r>
              <a:rPr lang="en-US" dirty="0" smtClean="0"/>
              <a:t>Cisco, HiSilicon, Ruckus </a:t>
            </a:r>
            <a:r>
              <a:rPr lang="en-US" dirty="0" smtClean="0"/>
              <a:t>Wireless, </a:t>
            </a:r>
            <a:r>
              <a:rPr lang="en-US" dirty="0" smtClean="0"/>
              <a:t>Vodafone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Meeting #80bis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R1-152370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Belgrade, Serbia, 20th - 24th April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</a:t>
            </a:r>
            <a:r>
              <a:rPr lang="en-US" altLang="ko-KR"/>
              <a:t>: </a:t>
            </a:r>
            <a:r>
              <a:rPr lang="en-US" altLang="ko-KR" smtClean="0"/>
              <a:t>7.2.4.2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91264" cy="504056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If LAA is adopting a LBT category 4 scheme for DL transmission, it will be based on ETSI option B modified to a LBT category 4 scheme with the following modifications that ensure fairness with Wi-Fi:</a:t>
            </a:r>
          </a:p>
          <a:p>
            <a:pPr lvl="1"/>
            <a:r>
              <a:rPr lang="en-US" dirty="0" smtClean="0"/>
              <a:t>The size of the LAA contention window is variable via dynamic or semi-static exponential </a:t>
            </a:r>
            <a:r>
              <a:rPr lang="en-US" dirty="0" err="1" smtClean="0"/>
              <a:t>backoff</a:t>
            </a:r>
            <a:r>
              <a:rPr lang="en-US" dirty="0" smtClean="0"/>
              <a:t> between X and Y ECCA slots</a:t>
            </a:r>
          </a:p>
          <a:p>
            <a:pPr lvl="2"/>
            <a:r>
              <a:rPr lang="en-US" dirty="0" smtClean="0"/>
              <a:t>The value of Y is a configuration parameter for the </a:t>
            </a:r>
            <a:r>
              <a:rPr lang="en-US" dirty="0" err="1" smtClean="0"/>
              <a:t>eNB</a:t>
            </a:r>
            <a:endParaRPr lang="en-US" dirty="0" smtClean="0"/>
          </a:p>
          <a:p>
            <a:pPr lvl="2"/>
            <a:r>
              <a:rPr lang="en-US" dirty="0" smtClean="0"/>
              <a:t>FFS: which trigger for adapting the size of the contention window</a:t>
            </a:r>
          </a:p>
          <a:p>
            <a:pPr lvl="1"/>
            <a:r>
              <a:rPr lang="en-US" dirty="0" smtClean="0"/>
              <a:t>ECCA slot size smaller than 20 µs</a:t>
            </a:r>
          </a:p>
          <a:p>
            <a:pPr lvl="1"/>
            <a:r>
              <a:rPr lang="en-US" dirty="0" smtClean="0"/>
              <a:t>An ICCA interval is applied before resuming ECCA count down after channel becomes idle</a:t>
            </a:r>
          </a:p>
          <a:p>
            <a:pPr lvl="1"/>
            <a:r>
              <a:rPr lang="en-US" dirty="0" smtClean="0"/>
              <a:t>The ICCA interval matches defer periods of Wi-Fi (e.g. DIFS or AIFS)</a:t>
            </a:r>
          </a:p>
          <a:p>
            <a:pPr lvl="2"/>
            <a:r>
              <a:rPr lang="en-US" dirty="0" smtClean="0"/>
              <a:t>FFS: how matching is done when multiple UEs are scheduled in a subframe with different </a:t>
            </a:r>
            <a:r>
              <a:rPr lang="en-US" dirty="0" err="1" smtClean="0"/>
              <a:t>QoS</a:t>
            </a:r>
            <a:r>
              <a:rPr lang="en-US" dirty="0" smtClean="0"/>
              <a:t>, or when a transmission contains no PDSCH (e.g. DRS, CSI-RS), or when a transmission contains UL grants</a:t>
            </a:r>
          </a:p>
          <a:p>
            <a:pPr lvl="1"/>
            <a:r>
              <a:rPr lang="en-US" dirty="0" smtClean="0"/>
              <a:t>Adaptability of the energy detection threshold</a:t>
            </a:r>
          </a:p>
          <a:p>
            <a:r>
              <a:rPr lang="en-US" dirty="0" smtClean="0"/>
              <a:t>Discuss the values of all the above parameters at RAN1#81</a:t>
            </a:r>
          </a:p>
          <a:p>
            <a:r>
              <a:rPr lang="en-US" dirty="0" smtClean="0"/>
              <a:t>Companies are encouraged to provide evaluations at RAN1#81 for LBT category 4 schemes in accordance with the above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2489</TotalTime>
  <Words>228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LBT category 4 design for LAA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88</cp:revision>
  <dcterms:created xsi:type="dcterms:W3CDTF">2015-02-09T09:38:11Z</dcterms:created>
  <dcterms:modified xsi:type="dcterms:W3CDTF">2015-04-23T09:33:27Z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(3)8vzZDw6MK5fnB4zq6U070nBWqMpRhC8/JnP7W05bB5JKRkVVaVNTPWozPVy1JxMc8BMXDSdy
+hQcCUe3IbNnZdaLEp3JMVal1aFTsMtBwweBPRQTajzr+Y1/tAc/dOoVM0t21ScPCbyU6r5m
VpWZ7GJ+6HKXs1VGGLhWLDH4HCAVMQhOlZ5CMvbzYvae4y+cOjQjoePd7oe2A88/6Dz1EkKm
lMRXmv14wESq6VSUd7</vt:lpwstr>
  </property>
  <property fmtid="{D5CDD505-2E9C-101B-9397-08002B2CF9AE}" pid="3" name="_new_ms_pID_725431">
    <vt:lpwstr>9ipnH+OGSiDv+xHpCDJHiAy1MSCWa8W/wVk296pG7eFB1R2q5cQ2Ir
dxcN8JKjcAPLTD63h5eFbPrwI+D7hvYevBIY+nNrwSENGeGeMUPPlrrKvd5UeGfzfGUCHIbK
N3h0EX/a5CDhNO+u5xDG1nRK8QZsB6bNlqzv5aoln4OhY/IAXXqnEQjCIGYPAPldfCK1jcQH
4KabDOtVng5PJ+AsrrMLeehGJVA5YrLiv8tS</vt:lpwstr>
  </property>
  <property fmtid="{D5CDD505-2E9C-101B-9397-08002B2CF9AE}" pid="4" name="_new_ms_pID_725432">
    <vt:lpwstr>hFAy65F28SCzegsg3CdbbXpw0PbbDa9l2tp7
7M8muyMD8jewTH+KCa1lxj/ZlwxpeauCXgRSrUYT+DZ0TE/hLCJOeq3SlSrCbBm6EcaXjmnn
DqWOc3u403BeN1lgU0q1dfIJbZaRZFC59BFmRFJoPf3aIb3Vk6ugrtY6EW+fxx7EVp7PCbnQ
WSHiXSHqoaEnRw==</vt:lpwstr>
  </property>
  <property fmtid="{D5CDD505-2E9C-101B-9397-08002B2CF9AE}" pid="5" name="_new_ms_pID_725433">
    <vt:lpwstr>gi</vt:lpwstr>
  </property>
  <property fmtid="{D5CDD505-2E9C-101B-9397-08002B2CF9AE}" pid="6" name="sflag">
    <vt:lpwstr>1429777798</vt:lpwstr>
  </property>
</Properties>
</file>