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1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Extending CQI Table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Panasonic, NTT DoCoMo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	</a:t>
            </a:r>
            <a:r>
              <a:rPr lang="en-GB" altLang="en-US" sz="1800" b="1" dirty="0">
                <a:latin typeface="Arial" charset="0"/>
              </a:rPr>
              <a:t>R1-152368</a:t>
            </a:r>
            <a:endParaRPr lang="en-US" altLang="en-US" sz="1800" b="1" dirty="0" smtClean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 smtClean="0">
                <a:latin typeface="Arial" charset="0"/>
              </a:rPr>
              <a:t>Belgrade, Serbia, April 20-24, 2015</a:t>
            </a:r>
            <a:endParaRPr lang="sv-SE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Agreements from RAN1#80:</a:t>
            </a:r>
          </a:p>
          <a:p>
            <a:pPr lvl="1"/>
            <a:r>
              <a:rPr lang="en-US" dirty="0"/>
              <a:t>For UEs in enhanced coverage:</a:t>
            </a:r>
          </a:p>
          <a:p>
            <a:pPr lvl="2"/>
            <a:r>
              <a:rPr lang="en-US" dirty="0" smtClean="0"/>
              <a:t>Repetition/bundling </a:t>
            </a:r>
            <a:r>
              <a:rPr lang="en-US" dirty="0"/>
              <a:t>of PDSCH across multiple </a:t>
            </a:r>
            <a:r>
              <a:rPr lang="en-US" dirty="0" err="1"/>
              <a:t>subframes</a:t>
            </a:r>
            <a:r>
              <a:rPr lang="en-US" dirty="0"/>
              <a:t> is supported</a:t>
            </a:r>
          </a:p>
          <a:p>
            <a:pPr lvl="3"/>
            <a:r>
              <a:rPr lang="en-US" dirty="0"/>
              <a:t>Multiple repetition/bundling levels in time domain are supported</a:t>
            </a:r>
          </a:p>
          <a:p>
            <a:pPr lvl="2"/>
            <a:r>
              <a:rPr lang="en-US" dirty="0"/>
              <a:t>Repetition/bundling of ‘physical channel(s) carrying UL data’ is supported</a:t>
            </a:r>
          </a:p>
          <a:p>
            <a:pPr lvl="3"/>
            <a:r>
              <a:rPr lang="en-US" dirty="0"/>
              <a:t>Multiple repetition/bundling levels in time domain are supported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34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137474"/>
              </p:ext>
            </p:extLst>
          </p:nvPr>
        </p:nvGraphicFramePr>
        <p:xfrm>
          <a:off x="2267744" y="1452846"/>
          <a:ext cx="5112568" cy="51896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5508"/>
                <a:gridCol w="1331398"/>
                <a:gridCol w="1252845"/>
                <a:gridCol w="1272817"/>
              </a:tblGrid>
              <a:tr h="5758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CQI index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modulation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code rate x 1024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efficiency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90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out of range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0.1523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0.2344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0.377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308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0.6016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449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0.877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QPSK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602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1.1758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90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16QAM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378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1.4766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16QAM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490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1.9141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616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2.4063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9033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466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2.7305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567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3.3223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666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3.9023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772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4.5234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873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5.1152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8790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64QAM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948</a:t>
                      </a:r>
                      <a:endParaRPr lang="en-US" sz="24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5.5547</a:t>
                      </a:r>
                      <a:endParaRPr lang="en-US" sz="24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47664" y="1052736"/>
            <a:ext cx="626469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4-bit CQI Table (TS36.213 V12.4.0, Table 7.2.3-1)</a:t>
            </a:r>
            <a:endParaRPr kumimoji="0" lang="en-US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26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484784"/>
            <a:ext cx="8136904" cy="496855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/>
              <a:t>Existing </a:t>
            </a:r>
            <a:r>
              <a:rPr lang="en-US" sz="2800" dirty="0"/>
              <a:t>CQI table is extended with new CQI entries for LC/CE UEs.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The </a:t>
            </a:r>
            <a:r>
              <a:rPr lang="en-US" sz="2800" dirty="0"/>
              <a:t>new CQI entries </a:t>
            </a:r>
            <a:r>
              <a:rPr lang="en-US" sz="2800" dirty="0" smtClean="0"/>
              <a:t>are defined to support repetition/bundling </a:t>
            </a:r>
            <a:r>
              <a:rPr lang="en-US" sz="2800" dirty="0"/>
              <a:t>across multiple </a:t>
            </a:r>
            <a:r>
              <a:rPr lang="en-US" sz="2800" dirty="0" err="1" smtClean="0"/>
              <a:t>subframes</a:t>
            </a:r>
            <a:endParaRPr lang="en-US" sz="2800" dirty="0" smtClean="0"/>
          </a:p>
          <a:p>
            <a:pPr>
              <a:spcBef>
                <a:spcPts val="0"/>
              </a:spcBef>
            </a:pPr>
            <a:r>
              <a:rPr lang="en-US" sz="2800" dirty="0" smtClean="0"/>
              <a:t>FFS: details of new CQI entries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FFS: 64-QAM, 16-QAM entries in existing CQI table are removed</a:t>
            </a:r>
          </a:p>
          <a:p>
            <a:pPr>
              <a:spcBef>
                <a:spcPts val="0"/>
              </a:spcBef>
            </a:pPr>
            <a:r>
              <a:rPr lang="en-US" sz="2800" dirty="0" smtClean="0"/>
              <a:t>FFS: impact to MCS table</a:t>
            </a:r>
            <a:endParaRPr lang="en-US" sz="2800" dirty="0"/>
          </a:p>
          <a:p>
            <a:pPr>
              <a:spcBef>
                <a:spcPts val="0"/>
              </a:spcBef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5954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212</Words>
  <Application>Microsoft Office PowerPoint</Application>
  <PresentationFormat>On-screen Show (4:3)</PresentationFormat>
  <Paragraphs>86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Extending CQI Table for MTC</vt:lpstr>
      <vt:lpstr>Background (1)</vt:lpstr>
      <vt:lpstr>Background (2)</vt:lpstr>
      <vt:lpstr>Proposal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Yufei Blankenship</cp:lastModifiedBy>
  <cp:revision>19</cp:revision>
  <dcterms:created xsi:type="dcterms:W3CDTF">2015-04-22T00:12:23Z</dcterms:created>
  <dcterms:modified xsi:type="dcterms:W3CDTF">2015-04-23T07:55:46Z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-1072972267</vt:i4>
  </property>
  <property fmtid="{D5CDD505-2E9C-101B-9397-08002B2CF9AE}" pid="3" name="_NewReviewCycle">
    <vt:lpwstr/>
  </property>
  <property fmtid="{D5CDD505-2E9C-101B-9397-08002B2CF9AE}" pid="4" name="_EmailSubject">
    <vt:lpwstr>ePDCCH detection for LC/CE UE.</vt:lpwstr>
  </property>
  <property fmtid="{D5CDD505-2E9C-101B-9397-08002B2CF9AE}" pid="5" name="_AuthorEmail">
    <vt:lpwstr>Tao.Chen@mediatek.com</vt:lpwstr>
  </property>
  <property fmtid="{D5CDD505-2E9C-101B-9397-08002B2CF9AE}" pid="6" name="_AuthorEmailDisplayName">
    <vt:lpwstr>Tao Chen (陈滔)</vt:lpwstr>
  </property>
</Properties>
</file>