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3540A-AC44-449B-843E-C29BE65EEB4E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0C2-8CB5-449B-8A6B-8130CF20D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96944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Performance Comparison to be captured in the TR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Nokia Networks, </a:t>
            </a:r>
            <a:r>
              <a:rPr lang="en-US" altLang="ja-JP" dirty="0" smtClean="0"/>
              <a:t>Samsung, NTT DOCOMO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110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Meeting #</a:t>
            </a:r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80bis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x-none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Belgrade, Serbia, 20th - 24th April 2015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 </a:t>
            </a:r>
            <a:r>
              <a:rPr lang="en-GB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7.2.5.1.2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96336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R1-152350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032448"/>
          </a:xfrm>
        </p:spPr>
        <p:txBody>
          <a:bodyPr>
            <a:normAutofit/>
          </a:bodyPr>
          <a:lstStyle/>
          <a:p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The following agreement regarding comparison between the enhancement case and the reference case has been made in RAN1#80:</a:t>
            </a:r>
            <a:endParaRPr lang="en-GB" altLang="zh-CN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Proposals for the enhancement case should be compared with a reference case at the same offered traffic load.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is unclear whether a reference case corresponds to a baseline case or Phase 1 result</a:t>
            </a:r>
          </a:p>
          <a:p>
            <a:pPr lvl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052736"/>
            <a:ext cx="8820472" cy="5256584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>
                <a:cs typeface="Times New Roman" pitchFamily="18" charset="0"/>
              </a:rPr>
              <a:t>The following performance comparisons are captured in the TR with both absolute and relative results: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Performance comparison between Phase 1 results and baseline cases with N=4.  </a:t>
            </a:r>
            <a:r>
              <a:rPr lang="en-US" altLang="zh-CN" sz="2000" i="1" dirty="0" smtClean="0">
                <a:cs typeface="Times New Roman" pitchFamily="18" charset="0"/>
              </a:rPr>
              <a:t>i.e.  (M,N,P)=(8,4,2) for macro and (M,N,P)=(4,4,2) for small cells 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Performance comparison between baseline cases and standard enhancement cases</a:t>
            </a:r>
          </a:p>
          <a:p>
            <a:pPr lvl="1">
              <a:buNone/>
            </a:pPr>
            <a:endParaRPr lang="en-US" altLang="zh-CN" sz="2000" dirty="0" smtClean="0">
              <a:cs typeface="Times New Roman" pitchFamily="18" charset="0"/>
            </a:endParaRPr>
          </a:p>
          <a:p>
            <a:r>
              <a:rPr lang="en-US" altLang="zh-CN" sz="2000" dirty="0" smtClean="0">
                <a:cs typeface="Times New Roman" pitchFamily="18" charset="0"/>
              </a:rPr>
              <a:t>To compare between Phase 1 results and baseline cases, simulation results should be provided for all the baseline cases with N=4  at the same offered traffic load corresponding to at least the high load case (i.e. RU</a:t>
            </a:r>
            <a:r>
              <a:rPr lang="en-US" altLang="zh-CN" sz="2000" dirty="0" smtClean="0">
                <a:latin typeface="Times New Roman"/>
                <a:cs typeface="Times New Roman"/>
              </a:rPr>
              <a:t>≈</a:t>
            </a:r>
            <a:r>
              <a:rPr lang="en-US" altLang="zh-CN" sz="2000" dirty="0" smtClean="0">
                <a:cs typeface="Times New Roman" pitchFamily="18" charset="0"/>
              </a:rPr>
              <a:t>70%) of the Phase 1 results.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To compare between a baseline case and a standard enhancement case, simulation results of the enhancement case should be provided at the same offered traffic load corresponding to high, medium and low load cases (i.e. RU</a:t>
            </a:r>
            <a:r>
              <a:rPr lang="en-US" altLang="zh-CN" sz="2000" dirty="0" smtClean="0">
                <a:latin typeface="Times New Roman"/>
                <a:cs typeface="Times New Roman"/>
              </a:rPr>
              <a:t> ≈ </a:t>
            </a:r>
            <a:r>
              <a:rPr lang="en-US" altLang="zh-CN" sz="2000" dirty="0" smtClean="0">
                <a:cs typeface="Times New Roman" pitchFamily="18" charset="0"/>
              </a:rPr>
              <a:t>70%,50%,20%) of the baseline case.</a:t>
            </a:r>
          </a:p>
          <a:p>
            <a:endParaRPr lang="en-US" altLang="zh-CN" sz="28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>
              <a:buNone/>
            </a:pPr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7529</TotalTime>
  <Words>256</Words>
  <Application>Microsoft Office PowerPoint</Application>
  <PresentationFormat>全屏显示(4:3)</PresentationFormat>
  <Paragraphs>24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Performance Comparison to be captured in the TR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performance comparison</dc:title>
  <dc:creator>ZTE</dc:creator>
  <cp:lastModifiedBy>LI</cp:lastModifiedBy>
  <cp:revision>103</cp:revision>
  <dcterms:created xsi:type="dcterms:W3CDTF">2014-09-26T23:14:47Z</dcterms:created>
  <dcterms:modified xsi:type="dcterms:W3CDTF">2015-04-23T07:07:41Z</dcterms:modified>
</cp:coreProperties>
</file>