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pPr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Proposal on CSI for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/>
          <a:lstStyle/>
          <a:p>
            <a:r>
              <a:rPr lang="en-US" dirty="0" smtClean="0"/>
              <a:t>Huawei, Ericsson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42697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3GPP TSG RAN WG1 Meeting #80bis			</a:t>
            </a:r>
            <a:r>
              <a:rPr lang="en-GB" altLang="ko-KR" sz="2000" b="1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GB" altLang="ko-KR" sz="2000" b="1" smtClean="0">
                <a:latin typeface="Times New Roman" pitchFamily="18" charset="0"/>
                <a:cs typeface="Times New Roman" pitchFamily="18" charset="0"/>
              </a:rPr>
              <a:t>R1-152285</a:t>
            </a:r>
            <a:endParaRPr lang="en-US" altLang="zh-CN" sz="2000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Belgrade, Serbia, 20th - 24th April 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7.2.4.2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12328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r>
              <a:rPr lang="en-US" dirty="0" smtClean="0"/>
              <a:t>For TM10</a:t>
            </a:r>
          </a:p>
          <a:p>
            <a:pPr lvl="1"/>
            <a:r>
              <a:rPr lang="en-GB" dirty="0" smtClean="0"/>
              <a:t>NZP CSI-RS transmission is subject to LBT</a:t>
            </a:r>
            <a:endParaRPr lang="en-US" dirty="0" smtClean="0"/>
          </a:p>
          <a:p>
            <a:pPr lvl="1"/>
            <a:r>
              <a:rPr lang="en-US" dirty="0" smtClean="0"/>
              <a:t>The UE cannot assume that CSI-RS and CSI-IM are transmitted periodically</a:t>
            </a:r>
          </a:p>
          <a:p>
            <a:pPr lvl="1"/>
            <a:r>
              <a:rPr lang="en-US" dirty="0" smtClean="0"/>
              <a:t>Signaling from </a:t>
            </a:r>
            <a:r>
              <a:rPr lang="en-US" dirty="0" err="1" smtClean="0"/>
              <a:t>eNB</a:t>
            </a:r>
            <a:r>
              <a:rPr lang="en-US" dirty="0" smtClean="0"/>
              <a:t> indicates to UEs when NZP CSI-RS can be assumed to be present in a subframe</a:t>
            </a:r>
          </a:p>
          <a:p>
            <a:pPr lvl="1"/>
            <a:r>
              <a:rPr lang="en-US" dirty="0" smtClean="0"/>
              <a:t>Signaling from </a:t>
            </a:r>
            <a:r>
              <a:rPr lang="en-US" dirty="0" err="1" smtClean="0"/>
              <a:t>eNB</a:t>
            </a:r>
            <a:r>
              <a:rPr lang="en-US" dirty="0" smtClean="0"/>
              <a:t> indicates to UEs when CSI-IM can be assumed to be present in a subframe</a:t>
            </a:r>
          </a:p>
          <a:p>
            <a:pPr lvl="1"/>
            <a:r>
              <a:rPr lang="en-US" dirty="0" smtClean="0"/>
              <a:t>Further discuss the possible methods for signaling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26515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r>
              <a:rPr lang="en-US" dirty="0" smtClean="0"/>
              <a:t>For the CSI relative to an LAA </a:t>
            </a:r>
            <a:r>
              <a:rPr lang="en-US" dirty="0" err="1" smtClean="0"/>
              <a:t>SCell</a:t>
            </a:r>
            <a:endParaRPr lang="en-US" dirty="0" smtClean="0"/>
          </a:p>
          <a:p>
            <a:pPr lvl="1"/>
            <a:r>
              <a:rPr lang="en-US" dirty="0" smtClean="0"/>
              <a:t>CSI reporting for an LAA cell is </a:t>
            </a:r>
            <a:r>
              <a:rPr lang="en-US" dirty="0" err="1" smtClean="0"/>
              <a:t>aperiodic</a:t>
            </a:r>
            <a:endParaRPr lang="en-US" dirty="0" smtClean="0"/>
          </a:p>
          <a:p>
            <a:pPr lvl="1"/>
            <a:r>
              <a:rPr lang="en-GB" dirty="0" err="1" smtClean="0"/>
              <a:t>Aperiodic</a:t>
            </a:r>
            <a:r>
              <a:rPr lang="en-GB" dirty="0" smtClean="0"/>
              <a:t> CSI can be reported on PUSCH transmitted on an LAA </a:t>
            </a:r>
            <a:r>
              <a:rPr lang="en-GB" dirty="0" err="1" smtClean="0"/>
              <a:t>Scell</a:t>
            </a:r>
            <a:endParaRPr lang="en-GB" dirty="0" smtClean="0"/>
          </a:p>
          <a:p>
            <a:pPr lvl="2"/>
            <a:r>
              <a:rPr lang="en-GB" dirty="0" err="1" smtClean="0"/>
              <a:t>Aperiodic</a:t>
            </a:r>
            <a:r>
              <a:rPr lang="en-GB" dirty="0" smtClean="0"/>
              <a:t> CSI can also be reported on a licensed carrier</a:t>
            </a:r>
          </a:p>
          <a:p>
            <a:pPr lvl="1"/>
            <a:r>
              <a:rPr lang="en-GB" dirty="0" smtClean="0"/>
              <a:t>Further discuss whether periodic CSI reporting needs to be supported</a:t>
            </a:r>
            <a:r>
              <a:rPr lang="en-US" dirty="0" smtClean="0"/>
              <a:t>, and the definition of the CSI reference resource for periodic CSI reporting</a:t>
            </a:r>
          </a:p>
          <a:p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26515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</TotalTime>
  <Words>147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Proposal on CSI for LAA</vt:lpstr>
      <vt:lpstr>Proposal</vt:lpstr>
      <vt:lpstr>Proposal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Huawei</cp:lastModifiedBy>
  <cp:revision>67</cp:revision>
  <dcterms:created xsi:type="dcterms:W3CDTF">2015-02-09T09:38:11Z</dcterms:created>
  <dcterms:modified xsi:type="dcterms:W3CDTF">2015-04-21T10:05:00Z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(3)AXlhdsvQske1HUePrE4KAg861fzkqEjPbLIQskw3fPPvjJozV/biQaToH8BK7nBH3dE/ViDX
0hmymlkF0AJf903dz2/bJ5+U2LR+HTvoL6Qa5fSxLpDul0ItJfdvFbkPsNjn6xIirlQCj91v
Ra3T+ZI8JmzjG3rhEsW3T4OtPDr2S/r568KVt7k39+xXbU2KvVvwXWgd6gPhp1L+d+HG25jE
N9LXjngfMrXwkEXOt1</vt:lpwstr>
  </property>
  <property fmtid="{D5CDD505-2E9C-101B-9397-08002B2CF9AE}" pid="3" name="_new_ms_pID_725431">
    <vt:lpwstr>sbyWGYJyFtpMInIOMMOStBK50rSKLSQ6cxxgIJ1IvjckYq9DCYDIqW
DuiiATe5vpL3CTclhksDWcu3DBRt31572uohNwB+1OrxHyetgf5bDOz+EKwKsiQLOMiEEUbj
zWld8AD0hTYor0P7IGzvJoc0ch8N22SDowoF8ZCs2fEMQkGIc4Hs3DtborZ+q0abcjnJg0tE
/shwdGNqoX1Yj3QOlGif8JCwK54Q9/WpQQQs</vt:lpwstr>
  </property>
  <property fmtid="{D5CDD505-2E9C-101B-9397-08002B2CF9AE}" pid="4" name="_new_ms_pID_725432">
    <vt:lpwstr>qYaOcbbrdp8BelcW1FJDBCdu3/sk4X99Em+m
RQrrVfzVIRGD66E7s7eRkcnLhfog8ztUaHoDbNraLGI5q+gq2W2cBulfuEp8PreloDW1G1wo
pbYGX+8uXJld7BrcDwDtlRVIy6qxv192i8eKtIcVMAUL8Db+L1xNDdbasae81M0y</vt:lpwstr>
  </property>
  <property fmtid="{D5CDD505-2E9C-101B-9397-08002B2CF9AE}" pid="5" name="sflag">
    <vt:lpwstr>1429609405</vt:lpwstr>
  </property>
</Properties>
</file>