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020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discontinuous transmission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/>
              <a:t>Samsung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18864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#80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50950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Athens, Greece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13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February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</a:t>
            </a:r>
            <a:r>
              <a:rPr lang="en-US" altLang="ko-KR"/>
              <a:t>: </a:t>
            </a:r>
            <a:r>
              <a:rPr lang="en-US" altLang="ko-KR" smtClean="0"/>
              <a:t>7.2.3.3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328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Autofit/>
          </a:bodyPr>
          <a:lstStyle/>
          <a:p>
            <a:r>
              <a:rPr lang="en-US" sz="2000" dirty="0" smtClean="0"/>
              <a:t>Functions that can be supported by one </a:t>
            </a:r>
            <a:r>
              <a:rPr lang="en-US" sz="2000" dirty="0" smtClean="0"/>
              <a:t>or more signals </a:t>
            </a:r>
            <a:r>
              <a:rPr lang="en-US" sz="2000" dirty="0" smtClean="0"/>
              <a:t>to</a:t>
            </a:r>
            <a:r>
              <a:rPr lang="en-US" sz="2000" dirty="0" smtClean="0"/>
              <a:t> </a:t>
            </a:r>
            <a:r>
              <a:rPr lang="en-US" sz="2000" dirty="0" smtClean="0"/>
              <a:t>be transmitted from the beginning of a </a:t>
            </a:r>
            <a:r>
              <a:rPr lang="en-US" sz="2000" dirty="0" smtClean="0"/>
              <a:t>discontinuous LAA </a:t>
            </a:r>
            <a:r>
              <a:rPr lang="en-US" sz="2000" dirty="0" smtClean="0"/>
              <a:t>downlink transmission </a:t>
            </a:r>
            <a:r>
              <a:rPr lang="en-US" sz="2000" dirty="0" smtClean="0"/>
              <a:t>can include </a:t>
            </a:r>
            <a:r>
              <a:rPr lang="en-US" sz="2000" dirty="0" smtClean="0"/>
              <a:t>at least one </a:t>
            </a:r>
            <a:r>
              <a:rPr lang="en-US" sz="2000" dirty="0" smtClean="0"/>
              <a:t>of the following</a:t>
            </a:r>
            <a:endParaRPr lang="en-US" sz="2000" dirty="0" smtClean="0"/>
          </a:p>
          <a:p>
            <a:pPr lvl="1"/>
            <a:r>
              <a:rPr lang="en-US" sz="1600" dirty="0" smtClean="0"/>
              <a:t>AGC setting</a:t>
            </a:r>
          </a:p>
          <a:p>
            <a:pPr lvl="1"/>
            <a:r>
              <a:rPr lang="en-US" sz="1600" dirty="0" smtClean="0"/>
              <a:t>Channel reservation</a:t>
            </a:r>
          </a:p>
          <a:p>
            <a:pPr lvl="1"/>
            <a:r>
              <a:rPr lang="en-US" sz="1600" dirty="0" smtClean="0"/>
              <a:t>Note: Transmission of the signal(s) may not be required </a:t>
            </a:r>
          </a:p>
          <a:p>
            <a:r>
              <a:rPr lang="en-US" sz="2000" dirty="0" smtClean="0"/>
              <a:t>Functions </a:t>
            </a:r>
            <a:r>
              <a:rPr lang="en-US" sz="2000" smtClean="0"/>
              <a:t>that need </a:t>
            </a:r>
            <a:r>
              <a:rPr lang="en-US" sz="2000" dirty="0" smtClean="0"/>
              <a:t>to be supported for discontinuous LAA downlink </a:t>
            </a:r>
            <a:r>
              <a:rPr lang="en-US" sz="2000" dirty="0" smtClean="0"/>
              <a:t>transmission operation by one or more signals include at least one of the following</a:t>
            </a:r>
            <a:endParaRPr lang="en-US" sz="2000" dirty="0"/>
          </a:p>
          <a:p>
            <a:pPr lvl="1"/>
            <a:r>
              <a:rPr lang="en-US" sz="1600" dirty="0"/>
              <a:t>Detection of the LAA </a:t>
            </a:r>
            <a:r>
              <a:rPr lang="en-US" sz="1600" dirty="0" smtClean="0"/>
              <a:t>downlink </a:t>
            </a:r>
            <a:r>
              <a:rPr lang="en-US" sz="1600" dirty="0" smtClean="0"/>
              <a:t>transmission</a:t>
            </a:r>
            <a:r>
              <a:rPr lang="en-US" sz="1600" dirty="0"/>
              <a:t> </a:t>
            </a:r>
            <a:r>
              <a:rPr lang="en-US" sz="1600" dirty="0" smtClean="0"/>
              <a:t>(including cell identification)</a:t>
            </a:r>
            <a:endParaRPr lang="en-US" sz="1600" dirty="0"/>
          </a:p>
          <a:p>
            <a:pPr lvl="1"/>
            <a:r>
              <a:rPr lang="en-US" sz="1600" dirty="0" smtClean="0"/>
              <a:t>Time </a:t>
            </a:r>
            <a:r>
              <a:rPr lang="en-US" sz="1600" dirty="0"/>
              <a:t>&amp; frequency </a:t>
            </a:r>
            <a:r>
              <a:rPr lang="en-US" sz="1600" dirty="0" smtClean="0"/>
              <a:t>synchronization</a:t>
            </a:r>
            <a:endParaRPr lang="en-US" sz="1600" dirty="0"/>
          </a:p>
          <a:p>
            <a:pPr lvl="1"/>
            <a:r>
              <a:rPr lang="en-US" sz="1600" dirty="0" smtClean="0"/>
              <a:t>Other functionalities if necessary</a:t>
            </a:r>
          </a:p>
          <a:p>
            <a:r>
              <a:rPr lang="en-US" sz="2000" dirty="0"/>
              <a:t>The above functionalities can be supported by other methods (including assistance from licensed carrier)</a:t>
            </a:r>
          </a:p>
          <a:p>
            <a:pPr marL="914400" lvl="2" indent="0">
              <a:buNone/>
            </a:pPr>
            <a:endParaRPr lang="en-US" sz="1200" dirty="0" smtClean="0"/>
          </a:p>
          <a:p>
            <a:pPr marL="914400" lvl="2" indent="0">
              <a:buNone/>
            </a:pPr>
            <a:endParaRPr lang="en-US" sz="1200" dirty="0" smtClean="0"/>
          </a:p>
          <a:p>
            <a:pPr marL="914400" lvl="2" indent="0">
              <a:buNone/>
            </a:pPr>
            <a:endParaRPr lang="en-US" sz="12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8087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</TotalTime>
  <Words>125</Words>
  <Application>Microsoft Office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discontinuous transmission for LAA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Boon Loong Ng2</cp:lastModifiedBy>
  <cp:revision>100</cp:revision>
  <dcterms:created xsi:type="dcterms:W3CDTF">2015-02-09T09:38:11Z</dcterms:created>
  <dcterms:modified xsi:type="dcterms:W3CDTF">2015-02-13T14:38:43Z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1423502248</vt:lpwstr>
  </property>
</Properties>
</file>