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 autoAdjust="0"/>
    <p:restoredTop sz="94637" autoAdjust="0"/>
  </p:normalViewPr>
  <p:slideViewPr>
    <p:cSldViewPr>
      <p:cViewPr varScale="1">
        <p:scale>
          <a:sx n="72" d="100"/>
          <a:sy n="72" d="100"/>
        </p:scale>
        <p:origin x="-116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4" y="64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Handling of power reservation for non-overlapped transmission in PCM2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smtClean="0"/>
              <a:t>HiSilicon</a:t>
            </a:r>
            <a:endParaRPr lang="zh-CN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608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3GPP TSG RAN WG1 #80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Athens, Greece</a:t>
            </a:r>
            <a:r>
              <a:rPr kumimoji="0" lang="nn-NO" altLang="ja-JP" sz="2400" dirty="0">
                <a:latin typeface="Calibri" pitchFamily="34" charset="0"/>
                <a:ea typeface="ＭＳ Ｐゴシック" pitchFamily="34" charset="-128"/>
              </a:rPr>
              <a:t>, Feb, 9 – 13,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7.1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2400" dirty="0" smtClean="0">
                <a:latin typeface="Calibri" pitchFamily="34" charset="0"/>
                <a:ea typeface="ＭＳ Ｐゴシック" pitchFamily="34" charset="-128"/>
              </a:rPr>
              <a:t>R1-150934</a:t>
            </a:r>
            <a:endParaRPr kumimoji="0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sz="2400" dirty="0" smtClean="0"/>
              <a:t>It was agreed in RAN1#77 that</a:t>
            </a:r>
          </a:p>
          <a:p>
            <a:r>
              <a:rPr lang="en-US" altLang="zh-CN" sz="2400" i="1" dirty="0" smtClean="0"/>
              <a:t>Reserve </a:t>
            </a:r>
            <a:r>
              <a:rPr lang="en-US" altLang="zh-CN" sz="2400" i="1" dirty="0" err="1" smtClean="0"/>
              <a:t>P_SeNB</a:t>
            </a:r>
            <a:r>
              <a:rPr lang="en-US" altLang="zh-CN" sz="2400" i="1" dirty="0" smtClean="0"/>
              <a:t> and/or </a:t>
            </a:r>
            <a:r>
              <a:rPr lang="en-US" altLang="zh-CN" sz="2400" i="1" dirty="0" err="1" smtClean="0"/>
              <a:t>P_MeNB</a:t>
            </a:r>
            <a:r>
              <a:rPr lang="en-US" altLang="zh-CN" sz="2400" i="1" dirty="0" smtClean="0"/>
              <a:t> towards each </a:t>
            </a:r>
            <a:r>
              <a:rPr lang="en-US" altLang="zh-CN" sz="2400" i="1" dirty="0" err="1" smtClean="0"/>
              <a:t>eNB</a:t>
            </a:r>
            <a:r>
              <a:rPr lang="en-US" altLang="zh-CN" sz="2400" i="1" dirty="0" smtClean="0"/>
              <a:t> if there is potential uplink transmission</a:t>
            </a:r>
            <a:endParaRPr lang="zh-CN" altLang="zh-CN" sz="2400" i="1" dirty="0" smtClean="0"/>
          </a:p>
          <a:p>
            <a:pPr lvl="1"/>
            <a:r>
              <a:rPr lang="en-US" altLang="zh-CN" sz="2000" i="1" dirty="0" smtClean="0"/>
              <a:t>If the UE knows it does not have transmission in the other CG in overlapped </a:t>
            </a:r>
            <a:r>
              <a:rPr lang="en-US" altLang="zh-CN" sz="2000" i="1" dirty="0" err="1" smtClean="0"/>
              <a:t>subframes</a:t>
            </a:r>
            <a:r>
              <a:rPr lang="en-US" altLang="zh-CN" sz="2000" i="1" dirty="0" smtClean="0"/>
              <a:t> based on at least semi-static information (e.g., TDD UL/DL </a:t>
            </a:r>
            <a:r>
              <a:rPr lang="en-US" altLang="zh-CN" sz="2000" i="1" dirty="0" err="1" smtClean="0"/>
              <a:t>config</a:t>
            </a:r>
            <a:r>
              <a:rPr lang="en-US" altLang="zh-CN" sz="2000" i="1" dirty="0" smtClean="0"/>
              <a:t>.), UE does not reserve the power for that CG</a:t>
            </a:r>
            <a:endParaRPr lang="en-US" altLang="zh-CN" sz="1600" dirty="0" smtClean="0"/>
          </a:p>
          <a:p>
            <a:r>
              <a:rPr lang="en-US" altLang="zh-CN" sz="2400" dirty="0" smtClean="0"/>
              <a:t>It was addressed in 36.213 as follows:</a:t>
            </a:r>
          </a:p>
          <a:p>
            <a:pPr lvl="1">
              <a:buNone/>
            </a:pPr>
            <a:r>
              <a:rPr lang="en-GB" altLang="zh-CN" sz="2000" i="1" dirty="0" smtClean="0"/>
              <a:t>     If the UE determines based on higher layer signalling that transmission(s) on CG1 in </a:t>
            </a:r>
            <a:r>
              <a:rPr lang="en-GB" altLang="zh-CN" sz="2000" i="1" dirty="0" err="1" smtClean="0"/>
              <a:t>subframe</a:t>
            </a:r>
            <a:r>
              <a:rPr lang="en-GB" altLang="zh-CN" sz="2000" i="1" dirty="0" smtClean="0"/>
              <a:t>  do not overlap with UE transmission(s) on other CG, then the UE shall use   , where  is the linear value of the UE total configured maximum output power  (defined in [6]) in </a:t>
            </a:r>
            <a:r>
              <a:rPr lang="en-GB" altLang="zh-CN" sz="2000" i="1" dirty="0" err="1" smtClean="0"/>
              <a:t>subframe</a:t>
            </a:r>
            <a:r>
              <a:rPr lang="en-GB" altLang="zh-CN" sz="2000" i="1" dirty="0" smtClean="0"/>
              <a:t> </a:t>
            </a:r>
            <a:r>
              <a:rPr lang="en-GB" altLang="zh-CN" sz="2000" i="1" dirty="0" err="1" smtClean="0"/>
              <a:t>i</a:t>
            </a:r>
            <a:r>
              <a:rPr lang="en-GB" altLang="zh-CN" sz="2000" i="1" dirty="0" smtClean="0"/>
              <a:t>.</a:t>
            </a:r>
            <a:endParaRPr lang="zh-CN" altLang="zh-CN" sz="2000" i="1" dirty="0" smtClean="0"/>
          </a:p>
          <a:p>
            <a:r>
              <a:rPr lang="en-US" altLang="zh-CN" sz="2400" dirty="0" smtClean="0"/>
              <a:t>There is concern that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cannot have common understanding with the UE about the higher layer signaling that UE utilized</a:t>
            </a:r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sz="2400" dirty="0" smtClean="0"/>
              <a:t>In the definition of </a:t>
            </a:r>
            <a:r>
              <a:rPr lang="en-US" altLang="zh-CN" sz="2400" dirty="0" err="1" smtClean="0"/>
              <a:t>Pcmax</a:t>
            </a:r>
            <a:r>
              <a:rPr lang="en-US" altLang="zh-CN" sz="2400" dirty="0" smtClean="0"/>
              <a:t> for dual connectivity in 36.101, the following is addressed for unsynchronized overlapping transmission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altLang="zh-CN" sz="2000" i="1" dirty="0" smtClean="0"/>
              <a:t>if MCG leads, the (</a:t>
            </a:r>
            <a:r>
              <a:rPr lang="en-US" altLang="zh-CN" sz="2000" i="1" dirty="0" err="1" smtClean="0"/>
              <a:t>p,q</a:t>
            </a:r>
            <a:r>
              <a:rPr lang="en-US" altLang="zh-CN" sz="2000" i="1" dirty="0" smtClean="0"/>
              <a:t>) and (p,q-1) pairs are considered for P</a:t>
            </a:r>
            <a:r>
              <a:rPr lang="en-US" altLang="zh-CN" sz="2000" i="1" baseline="-25000" dirty="0" smtClean="0"/>
              <a:t>CMAX</a:t>
            </a:r>
            <a:r>
              <a:rPr lang="en-US" altLang="zh-CN" sz="2000" i="1" dirty="0" smtClean="0"/>
              <a:t> definition i.e. for deriving the values of P</a:t>
            </a:r>
            <a:r>
              <a:rPr lang="en-US" altLang="zh-CN" sz="2000" i="1" baseline="-25000" dirty="0" smtClean="0"/>
              <a:t>CMAX_L  </a:t>
            </a:r>
            <a:r>
              <a:rPr lang="en-US" altLang="zh-CN" sz="2000" i="1" dirty="0" smtClean="0"/>
              <a:t> and P</a:t>
            </a:r>
            <a:r>
              <a:rPr lang="en-US" altLang="zh-CN" sz="2000" i="1" baseline="-25000" dirty="0" smtClean="0"/>
              <a:t>CMAX_H  </a:t>
            </a:r>
            <a:r>
              <a:rPr lang="en-US" altLang="zh-CN" sz="2000" i="1" dirty="0" smtClean="0"/>
              <a:t>.</a:t>
            </a:r>
            <a:endParaRPr lang="zh-CN" altLang="zh-CN" sz="20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altLang="zh-CN" sz="2000" i="1" dirty="0" smtClean="0"/>
              <a:t>if SCG leads, the (p-1,q) and (</a:t>
            </a:r>
            <a:r>
              <a:rPr lang="en-US" altLang="zh-CN" sz="2000" i="1" dirty="0" err="1" smtClean="0"/>
              <a:t>p,q</a:t>
            </a:r>
            <a:r>
              <a:rPr lang="en-US" altLang="zh-CN" sz="2000" i="1" dirty="0" smtClean="0"/>
              <a:t>) pairs are considered for P</a:t>
            </a:r>
            <a:r>
              <a:rPr lang="en-US" altLang="zh-CN" sz="2000" i="1" baseline="-25000" dirty="0" smtClean="0"/>
              <a:t>CMAX</a:t>
            </a:r>
            <a:r>
              <a:rPr lang="en-US" altLang="zh-CN" sz="2000" i="1" dirty="0" smtClean="0"/>
              <a:t> definition i.e. for deriving the values of P</a:t>
            </a:r>
            <a:r>
              <a:rPr lang="en-US" altLang="zh-CN" sz="2000" i="1" baseline="-25000" dirty="0" smtClean="0"/>
              <a:t>CMAX_L  </a:t>
            </a:r>
            <a:r>
              <a:rPr lang="en-US" altLang="zh-CN" sz="2000" i="1" dirty="0" smtClean="0"/>
              <a:t> and P</a:t>
            </a:r>
            <a:r>
              <a:rPr lang="en-US" altLang="zh-CN" sz="2000" i="1" baseline="-25000" dirty="0" smtClean="0"/>
              <a:t>CMAX_H </a:t>
            </a:r>
            <a:r>
              <a:rPr lang="en-US" altLang="zh-CN" sz="2000" i="1" dirty="0" smtClean="0"/>
              <a:t>.</a:t>
            </a:r>
            <a:endParaRPr lang="zh-CN" altLang="zh-CN" sz="2000" dirty="0" smtClean="0"/>
          </a:p>
          <a:p>
            <a:r>
              <a:rPr lang="en-US" altLang="zh-CN" sz="2400" dirty="0" smtClean="0"/>
              <a:t>It could mean that  it is assumed that UE has decoded (E)PDCCH in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</a:t>
            </a:r>
            <a:r>
              <a:rPr lang="en-US" altLang="zh-CN" sz="2400" i="1" dirty="0" smtClean="0"/>
              <a:t>q</a:t>
            </a:r>
            <a:r>
              <a:rPr lang="en-US" altLang="zh-CN" sz="2400" dirty="0" smtClean="0"/>
              <a:t> when the UE derives the </a:t>
            </a:r>
            <a:r>
              <a:rPr lang="en-US" altLang="zh-CN" sz="2400" dirty="0" err="1" smtClean="0"/>
              <a:t>Pcmax</a:t>
            </a:r>
            <a:r>
              <a:rPr lang="en-US" altLang="zh-CN" sz="2400" dirty="0" smtClean="0"/>
              <a:t> of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</a:t>
            </a:r>
            <a:r>
              <a:rPr lang="en-US" altLang="zh-CN" sz="2400" i="1" dirty="0" smtClean="0"/>
              <a:t>p </a:t>
            </a:r>
            <a:r>
              <a:rPr lang="en-US" altLang="zh-CN" sz="2400" dirty="0" smtClean="0"/>
              <a:t>in case 1 , and UE has decoded (E)PDCCH in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</a:t>
            </a:r>
            <a:r>
              <a:rPr lang="en-US" altLang="zh-CN" sz="2400" i="1" dirty="0" smtClean="0"/>
              <a:t>p</a:t>
            </a:r>
            <a:r>
              <a:rPr lang="en-US" altLang="zh-CN" sz="2400" dirty="0" smtClean="0"/>
              <a:t> when the UE derives the </a:t>
            </a:r>
            <a:r>
              <a:rPr lang="en-US" altLang="zh-CN" sz="2400" dirty="0" err="1" smtClean="0"/>
              <a:t>Pcmax</a:t>
            </a:r>
            <a:r>
              <a:rPr lang="en-US" altLang="zh-CN" sz="2400" dirty="0" smtClean="0"/>
              <a:t> of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</a:t>
            </a:r>
            <a:r>
              <a:rPr lang="en-US" altLang="zh-CN" sz="2400" i="1" dirty="0" smtClean="0"/>
              <a:t>q in case 2. </a:t>
            </a:r>
            <a:r>
              <a:rPr lang="en-US" altLang="zh-CN" sz="2400" dirty="0" smtClean="0"/>
              <a:t>Therefore UE knows it does not have transmission in the other CG in overlapped </a:t>
            </a:r>
            <a:r>
              <a:rPr lang="en-US" altLang="zh-CN" sz="2400" dirty="0" err="1" smtClean="0"/>
              <a:t>subframes</a:t>
            </a:r>
            <a:r>
              <a:rPr lang="en-US" altLang="zh-CN" sz="2400" dirty="0" smtClean="0"/>
              <a:t> based on (E)PDCCH decoding</a:t>
            </a:r>
          </a:p>
          <a:p>
            <a:endParaRPr lang="zh-CN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200" dirty="0" smtClean="0"/>
              <a:t>Address the agreement after the power allocation formula, </a:t>
            </a:r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endParaRPr lang="en-US" altLang="zh-CN" sz="2200" dirty="0" smtClean="0"/>
          </a:p>
          <a:p>
            <a:pPr>
              <a:buNone/>
            </a:pPr>
            <a:r>
              <a:rPr lang="en-US" altLang="zh-CN" sz="2200" dirty="0" smtClean="0"/>
              <a:t>    </a:t>
            </a:r>
          </a:p>
          <a:p>
            <a:pPr>
              <a:buNone/>
            </a:pPr>
            <a:r>
              <a:rPr lang="en-US" altLang="zh-CN" sz="2200" dirty="0" smtClean="0"/>
              <a:t>    </a:t>
            </a:r>
          </a:p>
          <a:p>
            <a:pPr>
              <a:buNone/>
            </a:pPr>
            <a:r>
              <a:rPr lang="en-US" altLang="zh-CN" sz="2200" dirty="0" smtClean="0"/>
              <a:t>      such that the reserved power for CG2 can be set to zero </a:t>
            </a:r>
          </a:p>
          <a:p>
            <a:r>
              <a:rPr lang="en-US" altLang="zh-CN" sz="2200" dirty="0" smtClean="0"/>
              <a:t>Send LS to RAN4 to clarify the understanding whether (E)PDCCH decoding has to be processed when deriving </a:t>
            </a:r>
            <a:r>
              <a:rPr lang="en-US" altLang="zh-CN" sz="2200" dirty="0" err="1" smtClean="0"/>
              <a:t>Pcmax</a:t>
            </a:r>
            <a:r>
              <a:rPr lang="en-US" altLang="zh-CN" sz="2200" dirty="0" smtClean="0"/>
              <a:t>. Continue discussion on whether and how to revise ‘based on higher layer signaling’ depending on the reply from RAN4.</a:t>
            </a:r>
          </a:p>
          <a:p>
            <a:endParaRPr lang="zh-CN" altLang="en-US" sz="2400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5" name="Picture 7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132856"/>
            <a:ext cx="654147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396</Words>
  <Application>Microsoft Office PowerPoint</Application>
  <PresentationFormat>全屏显示(4:3)</PresentationFormat>
  <Paragraphs>65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Handling of power reservation for non-overlapped transmission in PCM2</vt:lpstr>
      <vt:lpstr>Background(1/2)</vt:lpstr>
      <vt:lpstr>Background (2/2)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Handling of non-overlapped transmission in PCM2</dc:title>
  <dc:creator>Fanxiaoan</dc:creator>
  <cp:lastModifiedBy>Huawei</cp:lastModifiedBy>
  <cp:revision>11</cp:revision>
  <dcterms:created xsi:type="dcterms:W3CDTF">2015-02-10T07:16:38Z</dcterms:created>
  <dcterms:modified xsi:type="dcterms:W3CDTF">2015-02-13T10:22:41Z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1423819507</vt:lpwstr>
  </property>
</Properties>
</file>