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8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55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kumimoji="1" lang="en-US" altLang="ja-JP" dirty="0" smtClean="0"/>
              <a:t>WF on Requirement &amp; functionalities for LAA UL Transmission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632848" cy="242312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ZTE …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>
                <a:latin typeface="Calibri" pitchFamily="34" charset="0"/>
              </a:rPr>
              <a:t>R1-150893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240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9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13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February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7.2.3.3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25144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In RAN1_80, many contributions raised the following issues regarding UL transmission for LAA</a:t>
            </a:r>
          </a:p>
          <a:p>
            <a:pPr lvl="1"/>
            <a:r>
              <a:rPr lang="en-US" sz="2000" dirty="0" smtClean="0"/>
              <a:t>eNB side CCA alone could lead to various potential issues such as hidden nodes problem , lower spectrum efficiency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 lvl="1"/>
            <a:r>
              <a:rPr lang="en-US" sz="2000" dirty="0" smtClean="0"/>
              <a:t>Synchronous </a:t>
            </a:r>
            <a:r>
              <a:rPr lang="en-US" sz="2000" dirty="0"/>
              <a:t>UL HARQ operation in LAA will </a:t>
            </a:r>
            <a:r>
              <a:rPr lang="en-US" sz="2000" dirty="0" smtClean="0"/>
              <a:t>not be guaranteed, </a:t>
            </a:r>
            <a:r>
              <a:rPr lang="en-US" sz="2000" dirty="0"/>
              <a:t>more flexible scheduling mechanism should be considered. </a:t>
            </a:r>
            <a:endParaRPr lang="en-US" sz="2000" dirty="0" smtClean="0"/>
          </a:p>
          <a:p>
            <a:pPr lvl="1"/>
            <a:r>
              <a:rPr lang="en-US" sz="2000" dirty="0" smtClean="0"/>
              <a:t>SRS should be supported</a:t>
            </a:r>
          </a:p>
          <a:p>
            <a:pPr lvl="0"/>
            <a:r>
              <a:rPr lang="en-US" sz="2400" dirty="0" smtClean="0"/>
              <a:t>According to ETSI regulation, the occupied </a:t>
            </a:r>
            <a:r>
              <a:rPr lang="en-US" sz="2400" dirty="0"/>
              <a:t>c</a:t>
            </a:r>
            <a:r>
              <a:rPr lang="en-US" sz="2400" dirty="0" smtClean="0"/>
              <a:t>hannel </a:t>
            </a:r>
            <a:r>
              <a:rPr lang="en-US" sz="2400" dirty="0"/>
              <a:t>b</a:t>
            </a:r>
            <a:r>
              <a:rPr lang="en-US" sz="2400" dirty="0" smtClean="0"/>
              <a:t>andwidth, shall be at least 80% of the declared Nominal Channel Bandwidth. </a:t>
            </a:r>
          </a:p>
          <a:p>
            <a:pPr lvl="1"/>
            <a:r>
              <a:rPr lang="en-US" sz="2000" dirty="0" smtClean="0"/>
              <a:t>However, how to satisfied the 80% requirement is not clear and some interpretation could result in significant system spectrum efficiency loss </a:t>
            </a:r>
          </a:p>
          <a:p>
            <a:pPr lvl="1"/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325671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25144"/>
          </a:xfrm>
        </p:spPr>
        <p:txBody>
          <a:bodyPr>
            <a:noAutofit/>
          </a:bodyPr>
          <a:lstStyle/>
          <a:p>
            <a:pPr lvl="0"/>
            <a:r>
              <a:rPr lang="en-GB" sz="2400" dirty="0" smtClean="0"/>
              <a:t>Consider at </a:t>
            </a:r>
            <a:r>
              <a:rPr lang="en-GB" sz="2400" dirty="0"/>
              <a:t>least the following functionalities </a:t>
            </a:r>
            <a:r>
              <a:rPr lang="en-GB" sz="2400" dirty="0" smtClean="0"/>
              <a:t> </a:t>
            </a:r>
            <a:r>
              <a:rPr lang="en-US" sz="2400" dirty="0" smtClean="0"/>
              <a:t> for LAA UL transmission if UL on unlicensed carrier is supported  and captured in the TR</a:t>
            </a:r>
          </a:p>
          <a:p>
            <a:pPr lvl="1"/>
            <a:r>
              <a:rPr lang="en-US" altLang="ja-JP" sz="2000" dirty="0" smtClean="0"/>
              <a:t>UE side CCA</a:t>
            </a:r>
          </a:p>
          <a:p>
            <a:pPr lvl="1"/>
            <a:r>
              <a:rPr lang="en-US" altLang="ja-JP" sz="2000" dirty="0" smtClean="0"/>
              <a:t>Asynchronous HARQ</a:t>
            </a:r>
          </a:p>
          <a:p>
            <a:pPr lvl="1"/>
            <a:r>
              <a:rPr lang="en-US" altLang="ja-JP" sz="2000" dirty="0" smtClean="0"/>
              <a:t>SRS</a:t>
            </a:r>
          </a:p>
          <a:p>
            <a:r>
              <a:rPr lang="en-US" altLang="ja-JP" sz="2400" dirty="0" smtClean="0"/>
              <a:t>Consider the following clarification to meet the requirement Occupied Channel Bandwidth for UL transmission</a:t>
            </a:r>
          </a:p>
          <a:p>
            <a:pPr lvl="1"/>
            <a:r>
              <a:rPr lang="en-US" altLang="ja-JP" sz="2000" dirty="0" smtClean="0"/>
              <a:t>Define </a:t>
            </a:r>
            <a:r>
              <a:rPr lang="en-US" sz="2000" dirty="0" smtClean="0"/>
              <a:t>the </a:t>
            </a:r>
            <a:r>
              <a:rPr lang="en-US" sz="2000" dirty="0"/>
              <a:t>Nominal Channel Bandwidth to be the minimum bandwidth of 5MHz </a:t>
            </a:r>
            <a:r>
              <a:rPr lang="en-US" sz="2000" dirty="0" smtClean="0"/>
              <a:t> and </a:t>
            </a:r>
            <a:r>
              <a:rPr lang="en-US" sz="2000" dirty="0"/>
              <a:t>consider a 20MHz system bandwidth as four adjacent </a:t>
            </a:r>
            <a:r>
              <a:rPr lang="en-US" sz="2000" dirty="0" smtClean="0"/>
              <a:t>channels</a:t>
            </a:r>
          </a:p>
          <a:p>
            <a:pPr lvl="1"/>
            <a:r>
              <a:rPr lang="en-US" altLang="ja-JP" sz="2000" dirty="0" smtClean="0"/>
              <a:t>Signal in the </a:t>
            </a:r>
            <a:r>
              <a:rPr lang="en-US" altLang="ja-JP" sz="2000" smtClean="0"/>
              <a:t>definition for the </a:t>
            </a:r>
            <a:r>
              <a:rPr lang="en-US" altLang="ja-JP" sz="2000" dirty="0" smtClean="0"/>
              <a:t>Occupied Channel Bandwidth could come from multiple UEs </a:t>
            </a:r>
          </a:p>
        </p:txBody>
      </p:sp>
    </p:spTree>
    <p:extLst>
      <p:ext uri="{BB962C8B-B14F-4D97-AF65-F5344CB8AC3E}">
        <p14:creationId xmlns:p14="http://schemas.microsoft.com/office/powerpoint/2010/main" val="24703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4623</TotalTime>
  <Words>213</Words>
  <Application>Microsoft Office PowerPoint</Application>
  <PresentationFormat>全屏显示(4:3)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Requirement &amp; functionalities for LAA UL Transmission</vt:lpstr>
      <vt:lpstr>Background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Shupeng Li</cp:lastModifiedBy>
  <cp:revision>125</cp:revision>
  <dcterms:created xsi:type="dcterms:W3CDTF">2014-09-26T23:14:47Z</dcterms:created>
  <dcterms:modified xsi:type="dcterms:W3CDTF">2015-02-12T15:18:04Z</dcterms:modified>
</cp:coreProperties>
</file>