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LBT schemes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smtClean="0"/>
              <a:t>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18864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#80				        </a:t>
            </a:r>
            <a:r>
              <a:rPr lang="en-US" sz="2000" b="1" dirty="0"/>
              <a:t>R1-150819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February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7.2.3.1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</a:t>
            </a:r>
            <a:r>
              <a:rPr lang="en-US" dirty="0" smtClean="0"/>
              <a:t>ll the LBT schemes that were considered for coexistence evaluations, fall into the following four categories:</a:t>
            </a:r>
          </a:p>
          <a:p>
            <a:pPr lvl="1"/>
            <a:r>
              <a:rPr lang="en-US" dirty="0" smtClean="0"/>
              <a:t>Category 1: No LBT</a:t>
            </a:r>
          </a:p>
          <a:p>
            <a:pPr lvl="1"/>
            <a:r>
              <a:rPr lang="en-US" dirty="0" smtClean="0"/>
              <a:t>Category 2: LBT without random backoff</a:t>
            </a:r>
          </a:p>
          <a:p>
            <a:pPr lvl="2"/>
            <a:r>
              <a:rPr lang="en-US" dirty="0" smtClean="0"/>
              <a:t>Examples: FBE type schemes</a:t>
            </a:r>
          </a:p>
          <a:p>
            <a:pPr lvl="1"/>
            <a:r>
              <a:rPr lang="en-US" dirty="0" smtClean="0"/>
              <a:t>Category 3: LBT with random backoff with fixed size of contention window</a:t>
            </a:r>
          </a:p>
          <a:p>
            <a:pPr lvl="2"/>
            <a:r>
              <a:rPr lang="en-US" dirty="0" smtClean="0"/>
              <a:t>Examples: LBE type schemes with or without defer periods</a:t>
            </a:r>
          </a:p>
          <a:p>
            <a:pPr lvl="1"/>
            <a:r>
              <a:rPr lang="en-US" dirty="0" smtClean="0"/>
              <a:t>Category 4: LBT with random backoff with variable size of contention window</a:t>
            </a:r>
          </a:p>
          <a:p>
            <a:pPr lvl="2"/>
            <a:r>
              <a:rPr lang="en-US" dirty="0" smtClean="0"/>
              <a:t>Examples: LBE type schemes with exponential increase of contention window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161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877272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Classify the evaluated LBT schemes according to the following categories:</a:t>
            </a:r>
          </a:p>
          <a:p>
            <a:pPr lvl="1"/>
            <a:r>
              <a:rPr lang="en-US" sz="2000" dirty="0" smtClean="0"/>
              <a:t>Category </a:t>
            </a:r>
            <a:r>
              <a:rPr lang="en-US" sz="2000" dirty="0"/>
              <a:t>1: No </a:t>
            </a:r>
            <a:r>
              <a:rPr lang="en-US" sz="2000" dirty="0" smtClean="0"/>
              <a:t>LBT</a:t>
            </a:r>
            <a:endParaRPr lang="en-US" sz="2000" dirty="0"/>
          </a:p>
          <a:p>
            <a:pPr lvl="1"/>
            <a:r>
              <a:rPr lang="en-US" sz="2000" dirty="0"/>
              <a:t>Category 2: </a:t>
            </a:r>
            <a:r>
              <a:rPr lang="en-US" sz="2000" dirty="0" smtClean="0"/>
              <a:t>LBT without </a:t>
            </a:r>
            <a:r>
              <a:rPr lang="en-US" sz="2000" dirty="0"/>
              <a:t>random </a:t>
            </a:r>
            <a:r>
              <a:rPr lang="en-US" sz="2000" dirty="0" smtClean="0"/>
              <a:t>back-off</a:t>
            </a:r>
            <a:endParaRPr lang="en-US" sz="2000" dirty="0"/>
          </a:p>
          <a:p>
            <a:pPr lvl="1"/>
            <a:r>
              <a:rPr lang="en-US" sz="2000" dirty="0"/>
              <a:t>Category 3: </a:t>
            </a:r>
            <a:r>
              <a:rPr lang="en-US" sz="2000" dirty="0" smtClean="0"/>
              <a:t>LBT with </a:t>
            </a:r>
            <a:r>
              <a:rPr lang="en-US" sz="2000" dirty="0"/>
              <a:t>random </a:t>
            </a:r>
            <a:r>
              <a:rPr lang="en-US" sz="2000" dirty="0" smtClean="0"/>
              <a:t>back-off </a:t>
            </a:r>
            <a:r>
              <a:rPr lang="en-US" sz="2000" dirty="0"/>
              <a:t>with fixed size of contention </a:t>
            </a:r>
            <a:r>
              <a:rPr lang="en-US" sz="2000" dirty="0" smtClean="0"/>
              <a:t>window</a:t>
            </a:r>
            <a:endParaRPr lang="en-US" sz="2000" dirty="0"/>
          </a:p>
          <a:p>
            <a:pPr lvl="1"/>
            <a:r>
              <a:rPr lang="en-US" sz="2000" dirty="0"/>
              <a:t>Category 4: </a:t>
            </a:r>
            <a:r>
              <a:rPr lang="en-US" sz="2000" dirty="0" smtClean="0"/>
              <a:t>LBT with </a:t>
            </a:r>
            <a:r>
              <a:rPr lang="en-US" sz="2000" dirty="0"/>
              <a:t>random </a:t>
            </a:r>
            <a:r>
              <a:rPr lang="en-US" sz="2000" dirty="0" smtClean="0"/>
              <a:t>back-off </a:t>
            </a:r>
            <a:r>
              <a:rPr lang="en-US" sz="2000" dirty="0"/>
              <a:t>with variable size of contention </a:t>
            </a:r>
            <a:r>
              <a:rPr lang="en-US" sz="2000" dirty="0" smtClean="0"/>
              <a:t>window</a:t>
            </a:r>
          </a:p>
          <a:p>
            <a:pPr marL="457200" lvl="1" indent="0">
              <a:buNone/>
            </a:pPr>
            <a:r>
              <a:rPr lang="en-US" sz="2000" dirty="0" smtClean="0"/>
              <a:t>Note: </a:t>
            </a:r>
            <a:r>
              <a:rPr lang="en-US" sz="2000" dirty="0"/>
              <a:t>Contention window is the maximum </a:t>
            </a:r>
            <a:r>
              <a:rPr lang="en-US" sz="2000" dirty="0" smtClean="0"/>
              <a:t>possible random back-off value</a:t>
            </a:r>
          </a:p>
          <a:p>
            <a:r>
              <a:rPr lang="en-US" sz="2400" dirty="0" smtClean="0"/>
              <a:t>Illustrative examples</a:t>
            </a:r>
          </a:p>
          <a:p>
            <a:pPr lvl="1"/>
            <a:r>
              <a:rPr lang="en-US" sz="2000" dirty="0" smtClean="0"/>
              <a:t>FBE procedure as </a:t>
            </a:r>
            <a:r>
              <a:rPr lang="en-US" sz="2000" dirty="0"/>
              <a:t>defined in EN BRAN </a:t>
            </a:r>
            <a:r>
              <a:rPr lang="en-US" sz="2000" dirty="0" smtClean="0"/>
              <a:t>V1.7.4 </a:t>
            </a:r>
            <a:r>
              <a:rPr lang="en-US" sz="2000" dirty="0"/>
              <a:t>belongs to category 2</a:t>
            </a:r>
            <a:endParaRPr lang="en-US" sz="2000" dirty="0" smtClean="0"/>
          </a:p>
          <a:p>
            <a:pPr lvl="1"/>
            <a:r>
              <a:rPr lang="en-US" sz="2000" dirty="0" smtClean="0"/>
              <a:t>LBE procedure with a fixed q for the contention window as defined in EN </a:t>
            </a:r>
            <a:r>
              <a:rPr lang="en-US" sz="2000" dirty="0"/>
              <a:t>BRAN V1.7.4 </a:t>
            </a:r>
            <a:r>
              <a:rPr lang="en-US" sz="2000" dirty="0" smtClean="0"/>
              <a:t>belongs to category 3</a:t>
            </a:r>
          </a:p>
          <a:p>
            <a:pPr lvl="1"/>
            <a:r>
              <a:rPr lang="en-US" sz="2000" dirty="0" smtClean="0"/>
              <a:t>LBE procedure Op A with a variable q for the contention window as defined in EN BRAN V1.7.4 </a:t>
            </a:r>
            <a:r>
              <a:rPr lang="en-US" sz="2000" dirty="0"/>
              <a:t>belongs to</a:t>
            </a:r>
            <a:r>
              <a:rPr lang="en-US" sz="2000" dirty="0" smtClean="0"/>
              <a:t> category 4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220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LBT schemes for LAA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Daniel Larsson</cp:lastModifiedBy>
  <cp:revision>17</cp:revision>
  <dcterms:created xsi:type="dcterms:W3CDTF">2015-02-09T09:38:11Z</dcterms:created>
  <dcterms:modified xsi:type="dcterms:W3CDTF">2015-02-10T12:40:58Z</dcterms:modified>
</cp:coreProperties>
</file>