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27" autoAdjust="0"/>
  </p:normalViewPr>
  <p:slideViewPr>
    <p:cSldViewPr>
      <p:cViewPr varScale="1">
        <p:scale>
          <a:sx n="81" d="100"/>
          <a:sy n="81" d="100"/>
        </p:scale>
        <p:origin x="10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475F6-7AE3-463D-B36D-B2EBCFF5AE0D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C7A7B-FF56-4C0C-B6CD-D779300B79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06787-5802-4CC4-A739-4C513C97E625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332AA-16AA-404F-9ED9-B14B8D0723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A8476-A03B-4B13-9ED2-1D181D585144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EFC3D-8FCC-4027-B3C3-17A42B19B7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29067-9040-437B-AC46-0739A052EDF1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ACBDD-A15E-4491-97C6-F14C6C9E9D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582CF-4EF7-474E-A506-25603C44F97C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D5A59-4276-4BAB-BFB3-E95CEEAFDC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B441E-D6CB-4A73-B33A-53B4D3415FE1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D144E-CFE0-4A51-96C6-6DB74F1E34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29A1-31AD-44A0-8E87-BA05886EB485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6D79F-0CBF-434E-B511-F3AC30E975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16A85-0973-40A7-B101-5F6752CBE7D7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1D225-0FF7-4EA2-B036-2ED475914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AA178-B4A3-4830-97B7-A37DBB9369FC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BCDE2-B664-4A03-A08C-03E0F990AA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19D05-DEAF-4650-A3B6-D2E67EE21290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EC920-1D5C-499F-B878-CEA691E1F9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B2BB2-7ED2-4F77-B8AE-91AE80BDFC11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975F2-BD15-426C-93B1-57A062EC16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E1DCA55-4447-4F30-BBA0-23569FA1EFC5}" type="datetimeFigureOut">
              <a:rPr lang="en-US"/>
              <a:pPr>
                <a:defRPr/>
              </a:pPr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1FE847-D044-4377-9144-E39F9CC52B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Way Forward on MTC Channel  Feedback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Qualcomm, Ericsson, CATT, </a:t>
            </a:r>
            <a:r>
              <a:rPr lang="en-US" dirty="0"/>
              <a:t>Panasonic, ALU, ASB</a:t>
            </a:r>
            <a:r>
              <a:rPr lang="en-US" dirty="0" smtClean="0"/>
              <a:t>, NN, </a:t>
            </a:r>
            <a:r>
              <a:rPr lang="en-US" dirty="0" err="1"/>
              <a:t>MediaTek</a:t>
            </a:r>
            <a:r>
              <a:rPr lang="en-US" dirty="0" smtClean="0"/>
              <a:t>, </a:t>
            </a:r>
            <a:r>
              <a:rPr lang="en-US" dirty="0"/>
              <a:t>Sierra </a:t>
            </a:r>
            <a:r>
              <a:rPr lang="en-US" dirty="0" smtClean="0"/>
              <a:t>Wireless, LG, </a:t>
            </a:r>
            <a:r>
              <a:rPr lang="en-US" dirty="0" smtClean="0"/>
              <a:t>Intel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0" y="201613"/>
            <a:ext cx="5562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 b="1" dirty="0"/>
              <a:t>3GPP TSG RAN WG1 Meeting </a:t>
            </a:r>
            <a:r>
              <a:rPr lang="en-GB" sz="2000" b="1" dirty="0" smtClean="0"/>
              <a:t>#80</a:t>
            </a:r>
            <a:endParaRPr lang="en-US" sz="2000" b="1" dirty="0"/>
          </a:p>
          <a:p>
            <a:r>
              <a:rPr lang="en-US" sz="2000" b="1" dirty="0" smtClean="0"/>
              <a:t>Athens, Greece, </a:t>
            </a:r>
            <a:r>
              <a:rPr lang="en-US" sz="2000" b="1" dirty="0"/>
              <a:t>9</a:t>
            </a:r>
            <a:r>
              <a:rPr lang="en-US" sz="2000" b="1" dirty="0" smtClean="0"/>
              <a:t>-14  Feb. 2014</a:t>
            </a:r>
            <a:endParaRPr lang="en-US" sz="2000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235825" y="260350"/>
            <a:ext cx="16208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>
                <a:latin typeface="Calibri" pitchFamily="34" charset="0"/>
              </a:rPr>
              <a:t>R1-150811</a:t>
            </a:r>
            <a:endParaRPr lang="zh-CN" altLang="en-US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pPr eaLnBrk="1" hangingPunct="1"/>
            <a:r>
              <a:rPr lang="en-US" sz="3600" dirty="0" smtClean="0"/>
              <a:t>Background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14400"/>
            <a:ext cx="8305800" cy="5791200"/>
          </a:xfrm>
        </p:spPr>
        <p:txBody>
          <a:bodyPr rtlCol="0">
            <a:normAutofit/>
          </a:bodyPr>
          <a:lstStyle/>
          <a:p>
            <a:r>
              <a:rPr lang="en-US" dirty="0" smtClean="0"/>
              <a:t>Power consumption reduction is one of the design goals for MTC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pPr eaLnBrk="1" hangingPunct="1"/>
            <a:r>
              <a:rPr lang="en-US" sz="3600" dirty="0" smtClean="0"/>
              <a:t>Proposals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914400"/>
            <a:ext cx="8305800" cy="5791200"/>
          </a:xfrm>
        </p:spPr>
        <p:txBody>
          <a:bodyPr rtlCol="0">
            <a:normAutofit/>
          </a:bodyPr>
          <a:lstStyle/>
          <a:p>
            <a:r>
              <a:rPr lang="en-US" dirty="0" smtClean="0"/>
              <a:t>Consider simplified channel feedback for MTC power savings at least for coverage enhanced MTC UEs</a:t>
            </a:r>
          </a:p>
          <a:p>
            <a:pPr lvl="1"/>
            <a:r>
              <a:rPr lang="en-US" dirty="0" smtClean="0"/>
              <a:t>No support of periodic CSI feedback</a:t>
            </a:r>
          </a:p>
          <a:p>
            <a:pPr lvl="1"/>
            <a:r>
              <a:rPr lang="en-US" dirty="0" smtClean="0"/>
              <a:t>FFS: Triggered feedback </a:t>
            </a:r>
          </a:p>
          <a:p>
            <a:endParaRPr lang="en-US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3562</TotalTime>
  <Words>82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MTC Channel  Feedback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SCE PHY scenarios</dc:title>
  <dc:creator>Hiroyuki Ishii</dc:creator>
  <cp:lastModifiedBy>Xu, Hao</cp:lastModifiedBy>
  <cp:revision>151</cp:revision>
  <dcterms:created xsi:type="dcterms:W3CDTF">2006-08-16T00:00:00Z</dcterms:created>
  <dcterms:modified xsi:type="dcterms:W3CDTF">2015-02-10T09:54:54Z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1343035228</vt:i4>
  </property>
  <property fmtid="{D5CDD505-2E9C-101B-9397-08002B2CF9AE}" pid="3" name="_NewReviewCycle">
    <vt:lpwstr/>
  </property>
  <property fmtid="{D5CDD505-2E9C-101B-9397-08002B2CF9AE}" pid="4" name="_EmailSubject">
    <vt:lpwstr>Offline discussion on NAICS today after lunch (~2:30pm)</vt:lpwstr>
  </property>
  <property fmtid="{D5CDD505-2E9C-101B-9397-08002B2CF9AE}" pid="5" name="_AuthorEmail">
    <vt:lpwstr>Jeff.Zhuang@mediatek.com</vt:lpwstr>
  </property>
  <property fmtid="{D5CDD505-2E9C-101B-9397-08002B2CF9AE}" pid="6" name="_AuthorEmailDisplayName">
    <vt:lpwstr>Jeff Zhuang</vt:lpwstr>
  </property>
</Properties>
</file>