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95" r:id="rId3"/>
  </p:sldIdLst>
  <p:sldSz cx="9144000" cy="6858000" type="screen4x3"/>
  <p:notesSz cx="6858000" cy="9144000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Gulim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0066"/>
    <a:srgbClr val="EEECE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83" autoAdjust="0"/>
    <p:restoredTop sz="94660" autoAdjust="0"/>
  </p:normalViewPr>
  <p:slideViewPr>
    <p:cSldViewPr>
      <p:cViewPr varScale="1">
        <p:scale>
          <a:sx n="78" d="100"/>
          <a:sy n="78" d="100"/>
        </p:scale>
        <p:origin x="-12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  <a:ea typeface="宋体" pitchFamily="2" charset="-122"/>
              </a:defRPr>
            </a:lvl1pPr>
          </a:lstStyle>
          <a:p>
            <a:fld id="{239310DA-1813-4C8D-8072-E31C06926E7D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  <a:ea typeface="宋体" pitchFamily="2" charset="-122"/>
              </a:defRPr>
            </a:lvl1pPr>
          </a:lstStyle>
          <a:p>
            <a:fld id="{A38E0525-5B5E-44E5-8F7D-81847774E78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8462433E-21C4-4C90-9D63-B5A1BDFEC5BD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38549B-DF88-48C8-ADDA-1E9EB58FCA45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2B6CE-4B8A-4769-8635-059ABC7CB69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518525-FA5D-45B5-A0F1-A524B1142935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31041-9D72-46F0-98FF-5AFDC0159A7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FCB095-E359-434E-AF22-C2492B5521A8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E2F8C-BBBB-47E0-A096-C5676C314BF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1F260B-E7BD-462D-BE2B-23A876EDD8DD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D0842-9346-414E-9E07-80D5BAFDE0A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9A7D2E-41E4-4AE8-B921-9B5D33BE945C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0B0BDC-B19D-4408-9A98-F019BF02607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CF8BB8-C9F6-4EB9-B5EF-6EB796CC1D49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F5748-13B3-4D9B-85C2-56AFEE5935B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973DE0-B97A-446B-A464-7AD0B50F5742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0FA80-34E4-40F5-A210-BC9C39C8A76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922E35-E57C-4AB1-9E6A-B7D4BC93A002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6400F-E437-4C27-8C54-907BF41CD66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17CF29-01AC-4612-BC61-87C5477C2C75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49C5B-AB60-430D-A0F0-36364FFBAC1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927262-9B22-4C06-B604-4BD9742D7C00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68A8C6-C316-4D8C-BCD7-9A59F3003D1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54B153-8EF7-4BF2-91CD-44FBB74B9461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A774DC-21AF-437E-88DC-9160916F823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fld id="{79637F07-008B-4818-AA4F-0B96EC2AC89E}" type="datetimeFigureOut">
              <a:rPr lang="zh-CN" altLang="sv-SE"/>
              <a:pPr/>
              <a:t>2014/5/20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latinLnBrk="0">
              <a:defRPr kumimoji="0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fld id="{3CC9A8A8-B610-4B17-B253-8D20144DE10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Gulim" pitchFamily="34" charset="-127"/>
              </a:rPr>
              <a:t>WF on network assistance for discovery procedure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Fujitsu, NTT DOCOMO, Sony, ZTE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latinLnBrk="0" hangingPunct="0"/>
            <a:r>
              <a:rPr kumimoji="0" lang="en-GB" altLang="ko-KR" b="1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3GPP TSG RAN WG1 #77					                     </a:t>
            </a:r>
            <a:r>
              <a:rPr kumimoji="0" lang="en-GB" altLang="ko-KR" b="1" dirty="0" smtClean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R1-142595</a:t>
            </a:r>
            <a:endParaRPr kumimoji="0" lang="en-US" altLang="ko-KR" b="1" dirty="0">
              <a:latin typeface="Calibri" pitchFamily="34" charset="0"/>
              <a:ea typeface="Malgun Gothic" pitchFamily="34" charset="-127"/>
              <a:cs typeface="Times New Roman" pitchFamily="18" charset="0"/>
            </a:endParaRPr>
          </a:p>
          <a:p>
            <a:pPr eaLnBrk="0" latinLnBrk="0" hangingPunct="0"/>
            <a:r>
              <a:rPr kumimoji="0" lang="en-US" altLang="ko-KR" b="1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Seoul, Korea, 19</a:t>
            </a:r>
            <a:r>
              <a:rPr kumimoji="0" lang="en-US" altLang="ko-KR" b="1" baseline="30000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kumimoji="0" lang="en-US" altLang="ko-KR" b="1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 – 23</a:t>
            </a:r>
            <a:r>
              <a:rPr kumimoji="0" lang="en-US" altLang="ko-KR" b="1" baseline="30000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rd</a:t>
            </a:r>
            <a:r>
              <a:rPr kumimoji="0" lang="en-US" altLang="ko-KR" b="1" dirty="0">
                <a:latin typeface="Calibri" pitchFamily="34" charset="0"/>
                <a:ea typeface="Malgun Gothic" pitchFamily="34" charset="-127"/>
                <a:cs typeface="Times New Roman" pitchFamily="18" charset="0"/>
              </a:rPr>
              <a:t> May 2014</a:t>
            </a:r>
            <a:endParaRPr kumimoji="0" lang="en-GB" altLang="ko-KR" b="1" dirty="0">
              <a:latin typeface="Calibri" pitchFamily="34" charset="0"/>
              <a:ea typeface="Malgun Gothic" pitchFamily="34" charset="-127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0"/>
            <a:r>
              <a:rPr kumimoji="0" lang="en-US" altLang="ko-KR" dirty="0">
                <a:latin typeface="Calibri" pitchFamily="34" charset="0"/>
                <a:ea typeface="Malgun Gothic" pitchFamily="34" charset="-127"/>
              </a:rPr>
              <a:t>Agenda item: 6.2.3.2.4</a:t>
            </a:r>
            <a:endParaRPr kumimoji="0" lang="ko-KR" altLang="en-US" dirty="0">
              <a:latin typeface="Calibri" pitchFamily="34" charset="0"/>
              <a:ea typeface="Malgun Gothic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838200"/>
            <a:ext cx="8458200" cy="5334000"/>
          </a:xfrm>
        </p:spPr>
        <p:txBody>
          <a:bodyPr/>
          <a:lstStyle/>
          <a:p>
            <a:pPr latinLnBrk="1"/>
            <a:r>
              <a:rPr lang="en-US" altLang="ko-KR" sz="2400" dirty="0" smtClean="0"/>
              <a:t>A UE can be configured with one DRS measurement timing configuration (DMTC) per frequency</a:t>
            </a:r>
            <a:endParaRPr lang="en-US" altLang="ko-KR" sz="2400" dirty="0" smtClean="0">
              <a:solidFill>
                <a:srgbClr val="FF0000"/>
              </a:solidFill>
            </a:endParaRPr>
          </a:p>
          <a:p>
            <a:pPr lvl="1" latinLnBrk="1"/>
            <a:r>
              <a:rPr lang="en-US" altLang="ko-KR" sz="2000" dirty="0" smtClean="0"/>
              <a:t>The reference timing for the offset is the primary cell’s timing.</a:t>
            </a:r>
          </a:p>
          <a:p>
            <a:pPr lvl="1" latinLnBrk="1"/>
            <a:endParaRPr lang="en-US" altLang="ko-KR" sz="2000" dirty="0" smtClean="0"/>
          </a:p>
          <a:p>
            <a:pPr latinLnBrk="1"/>
            <a:r>
              <a:rPr lang="en-US" altLang="ko-KR" sz="2400" dirty="0" smtClean="0"/>
              <a:t>In addition to period and offset, one DMTC includes</a:t>
            </a:r>
          </a:p>
          <a:p>
            <a:pPr lvl="1" latinLnBrk="1"/>
            <a:r>
              <a:rPr lang="en-US" altLang="ko-KR" sz="2000" dirty="0" smtClean="0"/>
              <a:t>measurement bandwidth</a:t>
            </a:r>
          </a:p>
          <a:p>
            <a:pPr lvl="2" latinLnBrk="1"/>
            <a:r>
              <a:rPr lang="en-US" altLang="ko-KR" sz="1600" dirty="0" smtClean="0"/>
              <a:t>The UE can assume the indicated measurement bandwidth is the same as the system bandwidth.</a:t>
            </a:r>
          </a:p>
          <a:p>
            <a:pPr lvl="1" latinLnBrk="1"/>
            <a:r>
              <a:rPr lang="en-US" altLang="ko-KR" sz="2000" dirty="0" smtClean="0"/>
              <a:t>measurement window</a:t>
            </a:r>
          </a:p>
          <a:p>
            <a:pPr lvl="2" latinLnBrk="1"/>
            <a:r>
              <a:rPr lang="en-US" altLang="ko-KR" sz="1600" dirty="0" smtClean="0"/>
              <a:t>FFS exact range, e.g., {1, 2, …, 5ms}, and possible default value </a:t>
            </a:r>
          </a:p>
          <a:p>
            <a:pPr lvl="1" latinLnBrk="1"/>
            <a:r>
              <a:rPr lang="en-US" altLang="ko-KR" sz="2000" dirty="0" smtClean="0"/>
              <a:t>FFS on DRS antenna port definition including the number of ports</a:t>
            </a:r>
          </a:p>
          <a:p>
            <a:pPr lvl="1" latinLnBrk="1"/>
            <a:r>
              <a:rPr lang="en-US" altLang="ko-KR" sz="2000" dirty="0" smtClean="0"/>
              <a:t>FFS on additional network assistance which can further reduce UE complexity/power consumption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latinLnBrk="0"/>
            <a:endParaRPr kumimoji="0" lang="ko-KR" altLang="en-US">
              <a:ea typeface="Malgun Gothic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34561</TotalTime>
  <Words>129</Words>
  <Application>Microsoft Office PowerPoint</Application>
  <PresentationFormat>화면 슬라이드 쇼(4:3)</PresentationFormat>
  <Paragraphs>17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network assistance for discovery procedure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Jonghyun Park</cp:lastModifiedBy>
  <cp:revision>850</cp:revision>
  <dcterms:created xsi:type="dcterms:W3CDTF">2010-05-12T23:28:36Z</dcterms:created>
  <dcterms:modified xsi:type="dcterms:W3CDTF">2014-05-20T06:20:16Z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