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Way Forward on DRS design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68350" y="3886200"/>
            <a:ext cx="7607300" cy="24225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NTT DOCOMO,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Samsung, </a:t>
            </a:r>
            <a:r>
              <a:rPr lang="en-US" altLang="ja-JP" dirty="0" smtClean="0">
                <a:solidFill>
                  <a:schemeClr val="tx1"/>
                </a:solidFill>
              </a:rPr>
              <a:t>Hitachi, ETRI, Sharp, Sony, NTT, New </a:t>
            </a:r>
            <a:r>
              <a:rPr lang="en-US" altLang="ja-JP" dirty="0" err="1" smtClean="0">
                <a:solidFill>
                  <a:schemeClr val="tx1"/>
                </a:solidFill>
              </a:rPr>
              <a:t>Postcom</a:t>
            </a:r>
            <a:r>
              <a:rPr lang="en-US" altLang="ja-JP" dirty="0" smtClean="0">
                <a:solidFill>
                  <a:schemeClr val="tx1"/>
                </a:solidFill>
              </a:rPr>
              <a:t>, CATR, ZTE,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KCME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R1-141882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329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76bis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Shenzhen, China, 31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March – 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April 2014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</a:t>
            </a:r>
            <a:r>
              <a:rPr lang="en-US" altLang="ja-JP" sz="2400" dirty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7.2.4.2.2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CSI-RS is a good candidate as discovery RS</a:t>
            </a:r>
          </a:p>
          <a:p>
            <a:pPr lvl="1"/>
            <a:r>
              <a:rPr lang="en-US" altLang="ja-JP" dirty="0" smtClean="0"/>
              <a:t>Large number of orthogonal configurations, i.e., high cell multiplexing capability</a:t>
            </a:r>
          </a:p>
          <a:p>
            <a:pPr lvl="1"/>
            <a:r>
              <a:rPr kumimoji="1" lang="en-US" altLang="ja-JP" dirty="0" smtClean="0"/>
              <a:t>Distinguishability of transmission points (e.g., sharing same physical cell ID)</a:t>
            </a:r>
          </a:p>
          <a:p>
            <a:pPr lvl="1"/>
            <a:r>
              <a:rPr lang="en-US" altLang="ja-JP" dirty="0" smtClean="0"/>
              <a:t>Less legacy UE impact</a:t>
            </a:r>
          </a:p>
          <a:p>
            <a:pPr lvl="1"/>
            <a:r>
              <a:rPr kumimoji="1" lang="en-US" altLang="ja-JP" dirty="0" smtClean="0"/>
              <a:t>Accurate RSRP measurement performance in SCE scenario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Baseline for DRS is PSS/SSS/CSI-RS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6288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</TotalTime>
  <Words>105</Words>
  <Application>Microsoft Office PowerPoint</Application>
  <PresentationFormat>画面に合わせる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DRS design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 and Discovery</dc:title>
  <dc:creator>5139473</dc:creator>
  <cp:lastModifiedBy>Hiroki Harada</cp:lastModifiedBy>
  <cp:revision>58</cp:revision>
  <dcterms:created xsi:type="dcterms:W3CDTF">2013-11-07T07:47:05Z</dcterms:created>
  <dcterms:modified xsi:type="dcterms:W3CDTF">2014-04-03T11:30:25Z</dcterms:modified>
</cp:coreProperties>
</file>