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9" r:id="rId2"/>
    <p:sldId id="260" r:id="rId3"/>
    <p:sldId id="263" r:id="rId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300"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5AE27E-9AD7-4E42-B6D4-14923C32F743}" type="datetimeFigureOut">
              <a:rPr lang="zh-CN" altLang="en-US" smtClean="0"/>
              <a:t>2014/4/3</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DF3C34-28AF-4771-8E51-B8E1EDBFED7A}" type="slidenum">
              <a:rPr lang="zh-CN" altLang="en-US" smtClean="0"/>
              <a:t>‹#›</a:t>
            </a:fld>
            <a:endParaRPr lang="zh-CN" altLang="en-US"/>
          </a:p>
        </p:txBody>
      </p:sp>
    </p:spTree>
    <p:extLst>
      <p:ext uri="{BB962C8B-B14F-4D97-AF65-F5344CB8AC3E}">
        <p14:creationId xmlns:p14="http://schemas.microsoft.com/office/powerpoint/2010/main" val="589760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2014/4/3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2014/4/3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2014/4/3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2014/4/3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Proposals on RIBS for inter-operator synchronization</a:t>
            </a:r>
            <a:endParaRPr lang="zh-CN" altLang="en-US" dirty="0"/>
          </a:p>
        </p:txBody>
      </p:sp>
      <p:sp>
        <p:nvSpPr>
          <p:cNvPr id="3" name="副标题 2"/>
          <p:cNvSpPr>
            <a:spLocks noGrp="1"/>
          </p:cNvSpPr>
          <p:nvPr>
            <p:ph type="subTitle" idx="1"/>
          </p:nvPr>
        </p:nvSpPr>
        <p:spPr/>
        <p:txBody>
          <a:bodyPr>
            <a:normAutofit/>
          </a:bodyPr>
          <a:lstStyle/>
          <a:p>
            <a:r>
              <a:rPr lang="en-US" altLang="zh-CN" dirty="0" smtClean="0">
                <a:solidFill>
                  <a:schemeClr val="tx1"/>
                </a:solidFill>
              </a:rPr>
              <a:t>CMCC, Huawei, </a:t>
            </a:r>
            <a:r>
              <a:rPr lang="en-US" altLang="zh-CN" dirty="0" err="1" smtClean="0">
                <a:solidFill>
                  <a:schemeClr val="tx1"/>
                </a:solidFill>
              </a:rPr>
              <a:t>HiSilicon</a:t>
            </a:r>
            <a:r>
              <a:rPr lang="en-US" altLang="zh-CN" dirty="0" smtClean="0">
                <a:solidFill>
                  <a:schemeClr val="tx1"/>
                </a:solidFill>
              </a:rPr>
              <a:t>, </a:t>
            </a:r>
            <a:r>
              <a:rPr lang="en-US" altLang="zh-CN" dirty="0" err="1" smtClean="0">
                <a:solidFill>
                  <a:schemeClr val="tx1"/>
                </a:solidFill>
              </a:rPr>
              <a:t>Potevio</a:t>
            </a:r>
            <a:r>
              <a:rPr lang="en-US" altLang="zh-CN" dirty="0">
                <a:solidFill>
                  <a:schemeClr val="tx1"/>
                </a:solidFill>
              </a:rPr>
              <a:t>, </a:t>
            </a:r>
            <a:r>
              <a:rPr lang="en-US" altLang="zh-CN" dirty="0" smtClean="0">
                <a:solidFill>
                  <a:schemeClr val="tx1"/>
                </a:solidFill>
              </a:rPr>
              <a:t>Deutsche Telekom, CATR, IAESI, </a:t>
            </a:r>
            <a:r>
              <a:rPr lang="en-US" altLang="zh-CN" dirty="0" smtClean="0">
                <a:solidFill>
                  <a:schemeClr val="tx1"/>
                </a:solidFill>
              </a:rPr>
              <a:t>CHTTL</a:t>
            </a:r>
            <a:endParaRPr lang="zh-CN" altLang="en-US" dirty="0">
              <a:solidFill>
                <a:schemeClr val="tx1"/>
              </a:solidFill>
            </a:endParaRPr>
          </a:p>
        </p:txBody>
      </p:sp>
      <p:sp>
        <p:nvSpPr>
          <p:cNvPr id="4" name="矩形 3"/>
          <p:cNvSpPr/>
          <p:nvPr/>
        </p:nvSpPr>
        <p:spPr>
          <a:xfrm>
            <a:off x="7233642" y="404664"/>
            <a:ext cx="1223412" cy="369332"/>
          </a:xfrm>
          <a:prstGeom prst="rect">
            <a:avLst/>
          </a:prstGeom>
        </p:spPr>
        <p:txBody>
          <a:bodyPr wrap="none">
            <a:spAutoFit/>
          </a:bodyPr>
          <a:lstStyle/>
          <a:p>
            <a:r>
              <a:rPr lang="en-US" altLang="zh-CN" dirty="0">
                <a:latin typeface="Times New Roman" panose="02020603050405020304" pitchFamily="18" charset="0"/>
              </a:rPr>
              <a:t>R1-141880</a:t>
            </a:r>
            <a:endParaRPr lang="zh-CN" altLang="en-US" dirty="0"/>
          </a:p>
        </p:txBody>
      </p:sp>
      <p:sp>
        <p:nvSpPr>
          <p:cNvPr id="5" name="矩形 4"/>
          <p:cNvSpPr/>
          <p:nvPr/>
        </p:nvSpPr>
        <p:spPr>
          <a:xfrm>
            <a:off x="7606737" y="743635"/>
            <a:ext cx="819455" cy="369332"/>
          </a:xfrm>
          <a:prstGeom prst="rect">
            <a:avLst/>
          </a:prstGeom>
        </p:spPr>
        <p:txBody>
          <a:bodyPr wrap="none">
            <a:spAutoFit/>
          </a:bodyPr>
          <a:lstStyle/>
          <a:p>
            <a:r>
              <a:rPr lang="en-US" altLang="zh-CN" dirty="0">
                <a:latin typeface="Times New Roman" panose="02020603050405020304" pitchFamily="18" charset="0"/>
              </a:rPr>
              <a:t>7.2.4.3</a:t>
            </a:r>
            <a:endParaRPr lang="zh-CN" altLang="en-US" dirty="0"/>
          </a:p>
        </p:txBody>
      </p:sp>
    </p:spTree>
    <p:extLst>
      <p:ext uri="{BB962C8B-B14F-4D97-AF65-F5344CB8AC3E}">
        <p14:creationId xmlns:p14="http://schemas.microsoft.com/office/powerpoint/2010/main" val="20987608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a:t>
            </a:r>
            <a:endParaRPr lang="zh-CN" altLang="en-US" dirty="0"/>
          </a:p>
        </p:txBody>
      </p:sp>
      <p:sp>
        <p:nvSpPr>
          <p:cNvPr id="3" name="内容占位符 2"/>
          <p:cNvSpPr>
            <a:spLocks noGrp="1"/>
          </p:cNvSpPr>
          <p:nvPr>
            <p:ph idx="1"/>
          </p:nvPr>
        </p:nvSpPr>
        <p:spPr/>
        <p:txBody>
          <a:bodyPr/>
          <a:lstStyle/>
          <a:p>
            <a:r>
              <a:rPr lang="en-US" altLang="zh-CN" dirty="0" smtClean="0">
                <a:latin typeface="Arial" panose="020B0604020202020204" pitchFamily="34" charset="0"/>
                <a:cs typeface="Arial" panose="020B0604020202020204" pitchFamily="34" charset="0"/>
              </a:rPr>
              <a:t>Network </a:t>
            </a:r>
            <a:r>
              <a:rPr lang="en-US" altLang="zh-CN" dirty="0">
                <a:latin typeface="Arial" panose="020B0604020202020204" pitchFamily="34" charset="0"/>
                <a:cs typeface="Arial" panose="020B0604020202020204" pitchFamily="34" charset="0"/>
              </a:rPr>
              <a:t>listening between the cells of different operators operating in the same TDD band </a:t>
            </a:r>
            <a:r>
              <a:rPr lang="en-US" altLang="zh-CN" dirty="0" smtClean="0">
                <a:latin typeface="Arial" panose="020B0604020202020204" pitchFamily="34" charset="0"/>
                <a:cs typeface="Arial" panose="020B0604020202020204" pitchFamily="34" charset="0"/>
              </a:rPr>
              <a:t>is beneficial in some scenarios and should not be precluded</a:t>
            </a:r>
          </a:p>
          <a:p>
            <a:pPr lvl="1"/>
            <a:r>
              <a:rPr lang="en-US" altLang="zh-CN" dirty="0" smtClean="0">
                <a:latin typeface="Arial" panose="020B0604020202020204" pitchFamily="34" charset="0"/>
                <a:cs typeface="Arial" panose="020B0604020202020204" pitchFamily="34" charset="0"/>
              </a:rPr>
              <a:t>Whether standard impact is needed is FFS</a:t>
            </a:r>
          </a:p>
        </p:txBody>
      </p:sp>
    </p:spTree>
    <p:extLst>
      <p:ext uri="{BB962C8B-B14F-4D97-AF65-F5344CB8AC3E}">
        <p14:creationId xmlns:p14="http://schemas.microsoft.com/office/powerpoint/2010/main" val="34198281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Annex</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Observation </a:t>
            </a:r>
            <a:r>
              <a:rPr lang="en-US" altLang="zh-CN" dirty="0" smtClean="0"/>
              <a:t>1</a:t>
            </a:r>
          </a:p>
          <a:p>
            <a:pPr lvl="1"/>
            <a:r>
              <a:rPr lang="en-US" altLang="zh-CN" dirty="0"/>
              <a:t>For inter-operator synchronization, an operator may not have access to </a:t>
            </a:r>
            <a:r>
              <a:rPr lang="en-US" altLang="zh-CN" dirty="0" smtClean="0"/>
              <a:t>enough GNSS </a:t>
            </a:r>
            <a:r>
              <a:rPr lang="en-US" altLang="zh-CN" dirty="0"/>
              <a:t>or backhaul based time reference in some areas.</a:t>
            </a:r>
          </a:p>
          <a:p>
            <a:r>
              <a:rPr lang="en-US" altLang="zh-CN" dirty="0" smtClean="0"/>
              <a:t> </a:t>
            </a:r>
            <a:r>
              <a:rPr lang="en-US" altLang="zh-CN" dirty="0"/>
              <a:t>Observation </a:t>
            </a:r>
            <a:r>
              <a:rPr lang="en-US" altLang="zh-CN" dirty="0" smtClean="0"/>
              <a:t>2</a:t>
            </a:r>
          </a:p>
          <a:p>
            <a:pPr lvl="1"/>
            <a:r>
              <a:rPr lang="en-US" altLang="zh-CN" dirty="0"/>
              <a:t>For inter-operator synchronization, it cannot be assumed that all the cells are synchronized to the predefined absolute timing with required accuracy( e.g., 3us) by using enough number of GNSS as well as network listening among the cells of the same operator. </a:t>
            </a:r>
            <a:endParaRPr lang="zh-CN" altLang="zh-CN" dirty="0"/>
          </a:p>
          <a:p>
            <a:endParaRPr lang="zh-CN" altLang="en-US" dirty="0"/>
          </a:p>
          <a:p>
            <a:pPr lvl="1"/>
            <a:endParaRPr lang="zh-CN" altLang="en-US" dirty="0"/>
          </a:p>
        </p:txBody>
      </p:sp>
    </p:spTree>
    <p:extLst>
      <p:ext uri="{BB962C8B-B14F-4D97-AF65-F5344CB8AC3E}">
        <p14:creationId xmlns:p14="http://schemas.microsoft.com/office/powerpoint/2010/main" val="85270654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3986</TotalTime>
  <Words>130</Words>
  <Application>Microsoft Office PowerPoint</Application>
  <PresentationFormat>全屏显示(4:3)</PresentationFormat>
  <Paragraphs>12</Paragraphs>
  <Slides>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vt:i4>
      </vt:variant>
    </vt:vector>
  </HeadingPairs>
  <TitlesOfParts>
    <vt:vector size="8" baseType="lpstr">
      <vt:lpstr>宋体</vt:lpstr>
      <vt:lpstr>Arial</vt:lpstr>
      <vt:lpstr>Calibri</vt:lpstr>
      <vt:lpstr>Times New Roman</vt:lpstr>
      <vt:lpstr>Office 主题</vt:lpstr>
      <vt:lpstr>Proposals on RIBS for inter-operator synchronization</vt:lpstr>
      <vt:lpstr>Proposal</vt:lpstr>
      <vt:lpstr>Annex</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WF on 256QAM</dc:title>
  <dc:creator>Xiayuan (XiaYuan, WN)</dc:creator>
  <cp:lastModifiedBy>沈晓冬</cp:lastModifiedBy>
  <cp:revision>55</cp:revision>
  <dcterms:created xsi:type="dcterms:W3CDTF">2014-03-27T06:08:52Z</dcterms:created>
  <dcterms:modified xsi:type="dcterms:W3CDTF">2014-04-03T07:26:12Z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1395197115</vt:lpwstr>
  </property>
  <property fmtid="{D5CDD505-2E9C-101B-9397-08002B2CF9AE}" pid="3" name="_new_ms_pID_72543">
    <vt:lpwstr>(3)Xsp/FBrDBIPW+nziutvzdDEJ/igXR1HtA8icjjpsTTJXznlbViLTLLHHfjePze6BRjFSgCVc_x000d_
2eapgt8eFXgO+tYZteSf+ZnAIKrYjIlqz8xGTYDY9IKNUgg66krUMVdNVxK+q2IVI9wHDLPF_x000d_
pPCfbMsG73yGIuPgoj7wCgnkbBRdqEwRURTSQ4m7NPHwO/r2graOkWfg4DtowzGjGvCmThwP_x000d_
NN4mmUkxUTnUXvqSMH</vt:lpwstr>
  </property>
  <property fmtid="{D5CDD505-2E9C-101B-9397-08002B2CF9AE}" pid="4" name="_new_ms_pID_725431">
    <vt:lpwstr>HqbFWv29P+cqhbB0hp1Fbd3M3b+uTqmo8xu6A12Pi4il7wzXlmylgp_x000d_
kawre6XZYJgptGyHz3o5xlpkkSE8E+/QHp2XbHAbhBJTnCgIKknoTyRdNEmydVnqvso2Tif5_x000d_
/dS8G8dwclm6u95aLO/cm0r8lFkoczktwuVdkj/BgMF316plrc8L7y7zDvJrMydPBXTIxQib_x000d_
+Mj417NZqZ47gs2Rgn993DUvl7WrWPnm8wuZ</vt:lpwstr>
  </property>
  <property fmtid="{D5CDD505-2E9C-101B-9397-08002B2CF9AE}" pid="5" name="_new_ms_pID_725432">
    <vt:lpwstr>gqOLGD82TGLb68mlBAoqLA8=</vt:lpwstr>
  </property>
</Properties>
</file>