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5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rgbClr val="FFFFFF">
              <a:alpha val="0"/>
            </a:srgbClr>
          </a:solidFill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5930035" y="6401098"/>
            <a:ext cx="1056409" cy="31402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A21A294B-36EF-4D14-9628-94BA7E6C0306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2014/4/3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dirty="0" smtClean="0"/>
              <a:t>Way Forward </a:t>
            </a:r>
            <a:r>
              <a:rPr lang="en-US" altLang="ja-JP" dirty="0" smtClean="0"/>
              <a:t>on Small Cell On/off and Discovery Enhancements</a:t>
            </a:r>
            <a:endParaRPr lang="ja-JP" altLang="en-US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68350" y="3886200"/>
            <a:ext cx="7607300" cy="24225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Huawei, HiSilicon, NTT DOCOMO, Samsung, ZTE, Sony, Shar</a:t>
            </a:r>
            <a:r>
              <a:rPr lang="en-US" altLang="ja-JP" dirty="0" smtClean="0">
                <a:solidFill>
                  <a:schemeClr val="tx1"/>
                </a:solidFill>
              </a:rPr>
              <a:t>p, Hitachi, ETRI, </a:t>
            </a:r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R1-141868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7329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76bis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Shenzhen, China, 31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March – 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April 2014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</a:t>
            </a:r>
            <a:r>
              <a:rPr lang="en-US" altLang="ja-JP" sz="2400" dirty="0">
                <a:latin typeface="Calibri" pitchFamily="34" charset="0"/>
              </a:rPr>
              <a:t>item </a:t>
            </a:r>
            <a:r>
              <a:rPr lang="en-US" altLang="ja-JP" sz="2400" dirty="0" smtClean="0">
                <a:latin typeface="Calibri" pitchFamily="34" charset="0"/>
              </a:rPr>
              <a:t>7.2.4.2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1"/>
          <p:cNvSpPr>
            <a:spLocks noGrp="1"/>
          </p:cNvSpPr>
          <p:nvPr>
            <p:ph idx="1"/>
          </p:nvPr>
        </p:nvSpPr>
        <p:spPr>
          <a:xfrm>
            <a:off x="484909" y="857250"/>
            <a:ext cx="8243455" cy="559608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The Rel-12 enhanced discovery should enable cell/TP on/off operation in </a:t>
            </a:r>
            <a:r>
              <a:rPr lang="en-US" dirty="0" smtClean="0"/>
              <a:t>shared cell ID and non-shared cell ID </a:t>
            </a:r>
            <a:r>
              <a:rPr lang="en-US" dirty="0" smtClean="0"/>
              <a:t>scenarios</a:t>
            </a:r>
          </a:p>
          <a:p>
            <a:pPr lvl="1"/>
            <a:r>
              <a:rPr lang="en-US" dirty="0" smtClean="0"/>
              <a:t>TPs are identified by different TPIDs</a:t>
            </a:r>
          </a:p>
          <a:p>
            <a:r>
              <a:rPr lang="en-US" dirty="0" smtClean="0"/>
              <a:t>The DRS enables the identification of TPID</a:t>
            </a:r>
          </a:p>
          <a:p>
            <a:pPr lvl="1"/>
            <a:r>
              <a:rPr lang="en-US" dirty="0" smtClean="0"/>
              <a:t>Scrambling </a:t>
            </a:r>
            <a:r>
              <a:rPr lang="en-US" dirty="0" smtClean="0"/>
              <a:t>ID(s) of the signal(s) transmitted in the DRS relate to </a:t>
            </a:r>
            <a:r>
              <a:rPr lang="en-US" dirty="0" smtClean="0"/>
              <a:t>TPID</a:t>
            </a:r>
            <a:endParaRPr lang="en-US" dirty="0" smtClean="0"/>
          </a:p>
          <a:p>
            <a:pPr lvl="2"/>
            <a:r>
              <a:rPr lang="en-US" dirty="0" smtClean="0"/>
              <a:t>FFS whether/how PCID can also be identified from the scrambling ID(s) by the UE in shared cell ID scenarios</a:t>
            </a:r>
          </a:p>
          <a:p>
            <a:r>
              <a:rPr lang="en-US" dirty="0" smtClean="0"/>
              <a:t>A TPID/PCID related list can be configured to a UE for the Rel-12 enhanced discovery</a:t>
            </a:r>
          </a:p>
          <a:p>
            <a:r>
              <a:rPr lang="en-US" dirty="0" smtClean="0"/>
              <a:t>Rel-12 discovery based only on PSS/SSS/CRS with scrambling based on PCID is not sufficient</a:t>
            </a:r>
          </a:p>
          <a:p>
            <a:pPr lvl="1"/>
            <a:r>
              <a:rPr lang="en-US" dirty="0" smtClean="0"/>
              <a:t>CSI-RS is used for the Rel-12 discovery</a:t>
            </a:r>
            <a:endParaRPr lang="en-US" dirty="0" smtClean="0"/>
          </a:p>
        </p:txBody>
      </p:sp>
      <p:sp>
        <p:nvSpPr>
          <p:cNvPr id="15363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endParaRPr lang="de-DE" smtClean="0">
              <a:latin typeface="Arial" charset="0"/>
            </a:endParaRPr>
          </a:p>
          <a:p>
            <a:r>
              <a:rPr lang="de-DE" smtClean="0">
                <a:latin typeface="Arial" charset="0"/>
              </a:rPr>
              <a:t>Page </a:t>
            </a:r>
            <a:fld id="{02CF0F79-B642-418E-AEAC-38A624511709}" type="slidenum">
              <a:rPr lang="de-DE" smtClean="0">
                <a:latin typeface="Arial" charset="0"/>
              </a:rPr>
              <a:pPr/>
              <a:t>2</a:t>
            </a:fld>
            <a:endParaRPr lang="en-GB" smtClean="0">
              <a:latin typeface="Arial" charset="0"/>
            </a:endParaRPr>
          </a:p>
        </p:txBody>
      </p:sp>
      <p:sp>
        <p:nvSpPr>
          <p:cNvPr id="15364" name="Title 2"/>
          <p:cNvSpPr>
            <a:spLocks noGrp="1"/>
          </p:cNvSpPr>
          <p:nvPr>
            <p:ph type="title"/>
          </p:nvPr>
        </p:nvSpPr>
        <p:spPr>
          <a:xfrm>
            <a:off x="762000" y="1"/>
            <a:ext cx="7689273" cy="62954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Proposal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153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Way Forward on Small Cell On/off and Discovery Enhancements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 and Discovery</dc:title>
  <dc:creator>5139473</dc:creator>
  <cp:lastModifiedBy>David Mazzarese</cp:lastModifiedBy>
  <cp:revision>49</cp:revision>
  <dcterms:created xsi:type="dcterms:W3CDTF">2013-11-07T07:47:05Z</dcterms:created>
  <dcterms:modified xsi:type="dcterms:W3CDTF">2014-04-03T03:23:17Z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(3)ZWKev21KxjMZx1cYyc+hiIjV5bTb2fMRX1XWbh1jZtw1YbPjy60d/xjRlZiHgTCACB/zF8fW_x000d_
Rzcgc6BDBCIFdP9sYUEoRTE5zcuyIqnfnPmN9Gqlm9X2iBsw/XOlF7s4waN3/Qt5nVtPBI6C_x000d_
qUmpmizKlTEn2YlJTFPhJG1B6+hBBnrg7npRMI+S4rfmCnSJyQ4jko4fdWpjHYaGact05RTH_x000d_
Cvc8dLtWyqgMoLrV/B</vt:lpwstr>
  </property>
  <property fmtid="{D5CDD505-2E9C-101B-9397-08002B2CF9AE}" pid="3" name="_new_ms_pID_725431">
    <vt:lpwstr>G+I5Erpl57ivqNm7wGRLeaMgR8Nv2JZCuH5kABUEJG2Ccy0+yrXvbN_x000d_
tfdp59GOLwORnmZqaJnbbgAHBxCkPcB7TOlkbt5WnNplnjYoET3fc3YHybnkpX71PXe+o8ll_x000d_
+mY35QziuNYolr0lIDRirb88Z3YppEAhgr1WjSZ0k4gyt1azagEeoStUz/TVKNQVySDVnndl_x000d_
ZrAmNsBJDLS75SFB107G5Jv9edt8eVhActal</vt:lpwstr>
  </property>
  <property fmtid="{D5CDD505-2E9C-101B-9397-08002B2CF9AE}" pid="4" name="_new_ms_pID_725432">
    <vt:lpwstr>ra37cXqDXspYv54pEMJ42l3Yb46UnLqYNN7J_x000d_
SDHbp7Sl0m/vLA82Xyw1fzDNmGbwS/qPvGz/zWv7zd71JT8twUg=</vt:lpwstr>
  </property>
  <property fmtid="{D5CDD505-2E9C-101B-9397-08002B2CF9AE}" pid="5" name="sflag">
    <vt:lpwstr>1396445507</vt:lpwstr>
  </property>
</Properties>
</file>