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9" r:id="rId3"/>
    <p:sldId id="263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2" y="-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58A42-88A7-4B8B-B3FC-19CD5098685B}" type="datetimeFigureOut">
              <a:rPr lang="en-US" smtClean="0"/>
              <a:t>13.02.2014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F4FA3-206E-4CBB-B56D-DA229FFEC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7992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58A42-88A7-4B8B-B3FC-19CD5098685B}" type="datetimeFigureOut">
              <a:rPr lang="en-US" smtClean="0"/>
              <a:t>13.02.2014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F4FA3-206E-4CBB-B56D-DA229FFEC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311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58A42-88A7-4B8B-B3FC-19CD5098685B}" type="datetimeFigureOut">
              <a:rPr lang="en-US" smtClean="0"/>
              <a:t>13.02.2014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F4FA3-206E-4CBB-B56D-DA229FFEC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885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58A42-88A7-4B8B-B3FC-19CD5098685B}" type="datetimeFigureOut">
              <a:rPr lang="en-US" smtClean="0"/>
              <a:t>13.02.2014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F4FA3-206E-4CBB-B56D-DA229FFEC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1874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58A42-88A7-4B8B-B3FC-19CD5098685B}" type="datetimeFigureOut">
              <a:rPr lang="en-US" smtClean="0"/>
              <a:t>13.02.2014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F4FA3-206E-4CBB-B56D-DA229FFEC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9204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58A42-88A7-4B8B-B3FC-19CD5098685B}" type="datetimeFigureOut">
              <a:rPr lang="en-US" smtClean="0"/>
              <a:t>13.02.2014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F4FA3-206E-4CBB-B56D-DA229FFEC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29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58A42-88A7-4B8B-B3FC-19CD5098685B}" type="datetimeFigureOut">
              <a:rPr lang="en-US" smtClean="0"/>
              <a:t>13.02.2014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F4FA3-206E-4CBB-B56D-DA229FFEC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956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58A42-88A7-4B8B-B3FC-19CD5098685B}" type="datetimeFigureOut">
              <a:rPr lang="en-US" smtClean="0"/>
              <a:t>13.02.2014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F4FA3-206E-4CBB-B56D-DA229FFEC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457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58A42-88A7-4B8B-B3FC-19CD5098685B}" type="datetimeFigureOut">
              <a:rPr lang="en-US" smtClean="0"/>
              <a:t>13.02.2014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F4FA3-206E-4CBB-B56D-DA229FFEC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3660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58A42-88A7-4B8B-B3FC-19CD5098685B}" type="datetimeFigureOut">
              <a:rPr lang="en-US" smtClean="0"/>
              <a:t>13.02.2014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F4FA3-206E-4CBB-B56D-DA229FFEC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406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58A42-88A7-4B8B-B3FC-19CD5098685B}" type="datetimeFigureOut">
              <a:rPr lang="en-US" smtClean="0"/>
              <a:t>13.02.2014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F4FA3-206E-4CBB-B56D-DA229FFEC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432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658A42-88A7-4B8B-B3FC-19CD5098685B}" type="datetimeFigureOut">
              <a:rPr lang="en-US" smtClean="0"/>
              <a:t>13.02.2014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9F4FA3-206E-4CBB-B56D-DA229FFEC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782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ja-JP" dirty="0" smtClean="0"/>
              <a:t>Way Forward on Small Cell Discovery</a:t>
            </a:r>
            <a:endParaRPr lang="ja-JP" altLang="en-US" dirty="0" smtClean="0"/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>
          <a:xfrm>
            <a:off x="768350" y="3886200"/>
            <a:ext cx="7607300" cy="2422525"/>
          </a:xfrm>
        </p:spPr>
        <p:txBody>
          <a:bodyPr/>
          <a:lstStyle/>
          <a:p>
            <a:pPr eaLnBrk="1" hangingPunct="1"/>
            <a:r>
              <a:rPr lang="en-US" altLang="ja-JP" dirty="0" smtClean="0">
                <a:solidFill>
                  <a:schemeClr val="tx1"/>
                </a:solidFill>
              </a:rPr>
              <a:t>Broadcom, Qualcomm […], […]</a:t>
            </a:r>
            <a:endParaRPr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R1-140979</a:t>
            </a:r>
            <a:endParaRPr lang="ja-JP" altLang="en-US" sz="2400" dirty="0"/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63515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/>
              <a:t>3GPP TSG RAN WG1 #76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/>
              <a:t>Prague, Czech Republic, 10</a:t>
            </a:r>
            <a:r>
              <a:rPr lang="en-US" altLang="ja-JP" sz="2400" baseline="30000"/>
              <a:t>th</a:t>
            </a:r>
            <a:r>
              <a:rPr lang="en-US" altLang="ja-JP" sz="2400"/>
              <a:t> – 14</a:t>
            </a:r>
            <a:r>
              <a:rPr lang="en-US" altLang="ja-JP" sz="2400" baseline="30000"/>
              <a:t>th</a:t>
            </a:r>
            <a:r>
              <a:rPr lang="en-US" altLang="ja-JP" sz="2400"/>
              <a:t> February 2014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/>
              <a:t>Agenda item 7.2.4.2.2</a:t>
            </a:r>
            <a:endParaRPr lang="ja-JP" altLang="en-US" sz="2400"/>
          </a:p>
        </p:txBody>
      </p:sp>
    </p:spTree>
    <p:extLst>
      <p:ext uri="{BB962C8B-B14F-4D97-AF65-F5344CB8AC3E}">
        <p14:creationId xmlns:p14="http://schemas.microsoft.com/office/powerpoint/2010/main" val="3273633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274638"/>
            <a:ext cx="8229600" cy="1143000"/>
          </a:xfrm>
        </p:spPr>
        <p:txBody>
          <a:bodyPr>
            <a:normAutofit/>
          </a:bodyPr>
          <a:lstStyle/>
          <a:p>
            <a:r>
              <a:rPr lang="en-GB" b="1" u="sng" dirty="0"/>
              <a:t>Agreements: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en-US" sz="2000" i="1" dirty="0" smtClean="0"/>
              <a:t>In </a:t>
            </a:r>
            <a:r>
              <a:rPr lang="en-US" sz="2000" i="1" dirty="0"/>
              <a:t>the enhanced cell discovery procedure, UE can assume multiple signals are transmitted</a:t>
            </a:r>
          </a:p>
          <a:p>
            <a:pPr lvl="1"/>
            <a:r>
              <a:rPr lang="en-US" sz="1800" i="1" dirty="0"/>
              <a:t>UE can assume transmission of PSS (identical to the Rel-8 waveform) at least for coarse time synchronization</a:t>
            </a:r>
          </a:p>
          <a:p>
            <a:pPr lvl="1"/>
            <a:r>
              <a:rPr lang="en-US" sz="1800" i="1" dirty="0"/>
              <a:t>Which other signal(s) the UE can assume are transmitted is FFS</a:t>
            </a:r>
          </a:p>
          <a:p>
            <a:pPr lvl="2"/>
            <a:r>
              <a:rPr lang="en-US" sz="1400" i="1" dirty="0"/>
              <a:t>Possible candidates are one or more instances of SSS, CRS, CSI-RS, and PRS</a:t>
            </a:r>
          </a:p>
          <a:p>
            <a:pPr lvl="2"/>
            <a:r>
              <a:rPr lang="en-US" sz="1400" i="1" dirty="0"/>
              <a:t>Which signals are useful for which purpose is FFS</a:t>
            </a:r>
          </a:p>
          <a:p>
            <a:pPr lvl="0"/>
            <a:r>
              <a:rPr lang="en-US" sz="2000" i="1" dirty="0"/>
              <a:t>In addition to purposes given by the WID, cell multiplexing capability, UE power efficiency, and impact to legacy UE’s measurement can be considered when discussing candidate solutions</a:t>
            </a:r>
          </a:p>
          <a:p>
            <a:pPr lvl="0"/>
            <a:r>
              <a:rPr lang="en-US" sz="2000" i="1" dirty="0"/>
              <a:t>Rel-12 discovery procedure is configured only for RRC_CONNECTED UEs</a:t>
            </a:r>
          </a:p>
          <a:p>
            <a:pPr lvl="0"/>
            <a:r>
              <a:rPr lang="en-US" sz="2000" b="1" i="1" dirty="0"/>
              <a:t>FFS: Network assistance is provided to UEs for performing </a:t>
            </a:r>
            <a:r>
              <a:rPr lang="en-US" sz="2000" b="1" i="1" dirty="0">
                <a:solidFill>
                  <a:srgbClr val="FF0000"/>
                </a:solidFill>
              </a:rPr>
              <a:t>enhanced</a:t>
            </a:r>
            <a:r>
              <a:rPr lang="en-US" sz="2000" b="1" i="1" dirty="0"/>
              <a:t> cell discovery. The information provided includes at least timing related information of discovery signal(s)</a:t>
            </a:r>
          </a:p>
        </p:txBody>
      </p:sp>
    </p:spTree>
    <p:extLst>
      <p:ext uri="{BB962C8B-B14F-4D97-AF65-F5344CB8AC3E}">
        <p14:creationId xmlns:p14="http://schemas.microsoft.com/office/powerpoint/2010/main" val="3705047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Proposal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Define a discovery burst to include the signals in the Agreement</a:t>
            </a:r>
          </a:p>
          <a:p>
            <a:r>
              <a:rPr lang="en-US" dirty="0" smtClean="0"/>
              <a:t>Occurrences </a:t>
            </a:r>
            <a:r>
              <a:rPr lang="en-US" dirty="0"/>
              <a:t>of the discovery  burst are time aligned between the OFF-cells </a:t>
            </a:r>
            <a:r>
              <a:rPr lang="en-US" dirty="0" smtClean="0"/>
              <a:t>to be measured belonging </a:t>
            </a:r>
            <a:r>
              <a:rPr lang="en-US" dirty="0"/>
              <a:t>to the same frequency layer</a:t>
            </a:r>
            <a:r>
              <a:rPr lang="en-US" dirty="0" smtClean="0"/>
              <a:t>.</a:t>
            </a:r>
          </a:p>
          <a:p>
            <a:r>
              <a:rPr lang="en-US" dirty="0" smtClean="0"/>
              <a:t>UE </a:t>
            </a:r>
            <a:r>
              <a:rPr lang="en-US" dirty="0" smtClean="0"/>
              <a:t>is informed of the timing of the bursts on a frequency layer</a:t>
            </a:r>
          </a:p>
          <a:p>
            <a:r>
              <a:rPr lang="en-US" dirty="0" smtClean="0"/>
              <a:t>UE is configured one measurement pattern/discovery </a:t>
            </a:r>
            <a:r>
              <a:rPr lang="en-US" smtClean="0"/>
              <a:t>search </a:t>
            </a:r>
            <a:r>
              <a:rPr lang="en-US" smtClean="0"/>
              <a:t>window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126841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642</TotalTime>
  <Words>185</Words>
  <Application>Microsoft Office PowerPoint</Application>
  <PresentationFormat>On-screen Show (4:3)</PresentationFormat>
  <Paragraphs>20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 on Small Cell Discovery</vt:lpstr>
      <vt:lpstr>Agreements:</vt:lpstr>
      <vt:lpstr>Proposal </vt:lpstr>
    </vt:vector>
  </TitlesOfParts>
  <Company>Renesas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Discovery</dc:title>
  <dc:creator>Maattanen Helka</dc:creator>
  <cp:lastModifiedBy>Maattanen Helka</cp:lastModifiedBy>
  <cp:revision>29</cp:revision>
  <dcterms:created xsi:type="dcterms:W3CDTF">2014-02-06T12:30:41Z</dcterms:created>
  <dcterms:modified xsi:type="dcterms:W3CDTF">2014-02-13T15:58:34Z</dcterms:modified>
</cp:coreProperties>
</file>