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1" r:id="rId2"/>
    <p:sldId id="263" r:id="rId3"/>
    <p:sldId id="258" r:id="rId4"/>
    <p:sldId id="259" r:id="rId5"/>
    <p:sldId id="260" r:id="rId6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5" d="100"/>
          <a:sy n="75" d="100"/>
        </p:scale>
        <p:origin x="-1014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2FEAD1-8A74-4808-A97D-876517D97D9E}" type="datetimeFigureOut">
              <a:rPr lang="zh-CN" altLang="en-US" smtClean="0"/>
              <a:pPr/>
              <a:t>2013/11/14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312677-D5D9-427C-B2BF-644110C7AC6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2FEAD1-8A74-4808-A97D-876517D97D9E}" type="datetimeFigureOut">
              <a:rPr lang="zh-CN" altLang="en-US" smtClean="0"/>
              <a:pPr/>
              <a:t>2013/11/14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312677-D5D9-427C-B2BF-644110C7AC6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2FEAD1-8A74-4808-A97D-876517D97D9E}" type="datetimeFigureOut">
              <a:rPr lang="zh-CN" altLang="en-US" smtClean="0"/>
              <a:pPr/>
              <a:t>2013/11/14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312677-D5D9-427C-B2BF-644110C7AC6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2FEAD1-8A74-4808-A97D-876517D97D9E}" type="datetimeFigureOut">
              <a:rPr lang="zh-CN" altLang="en-US" smtClean="0"/>
              <a:pPr/>
              <a:t>2013/11/14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312677-D5D9-427C-B2BF-644110C7AC6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2FEAD1-8A74-4808-A97D-876517D97D9E}" type="datetimeFigureOut">
              <a:rPr lang="zh-CN" altLang="en-US" smtClean="0"/>
              <a:pPr/>
              <a:t>2013/11/14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312677-D5D9-427C-B2BF-644110C7AC6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2FEAD1-8A74-4808-A97D-876517D97D9E}" type="datetimeFigureOut">
              <a:rPr lang="zh-CN" altLang="en-US" smtClean="0"/>
              <a:pPr/>
              <a:t>2013/11/14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312677-D5D9-427C-B2BF-644110C7AC6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2FEAD1-8A74-4808-A97D-876517D97D9E}" type="datetimeFigureOut">
              <a:rPr lang="zh-CN" altLang="en-US" smtClean="0"/>
              <a:pPr/>
              <a:t>2013/11/14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312677-D5D9-427C-B2BF-644110C7AC6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2FEAD1-8A74-4808-A97D-876517D97D9E}" type="datetimeFigureOut">
              <a:rPr lang="zh-CN" altLang="en-US" smtClean="0"/>
              <a:pPr/>
              <a:t>2013/11/14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312677-D5D9-427C-B2BF-644110C7AC6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2FEAD1-8A74-4808-A97D-876517D97D9E}" type="datetimeFigureOut">
              <a:rPr lang="zh-CN" altLang="en-US" smtClean="0"/>
              <a:pPr/>
              <a:t>2013/11/14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312677-D5D9-427C-B2BF-644110C7AC6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2FEAD1-8A74-4808-A97D-876517D97D9E}" type="datetimeFigureOut">
              <a:rPr lang="zh-CN" altLang="en-US" smtClean="0"/>
              <a:pPr/>
              <a:t>2013/11/14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312677-D5D9-427C-B2BF-644110C7AC6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2FEAD1-8A74-4808-A97D-876517D97D9E}" type="datetimeFigureOut">
              <a:rPr lang="zh-CN" altLang="en-US" smtClean="0"/>
              <a:pPr/>
              <a:t>2013/11/14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312677-D5D9-427C-B2BF-644110C7AC6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2FEAD1-8A74-4808-A97D-876517D97D9E}" type="datetimeFigureOut">
              <a:rPr lang="zh-CN" altLang="en-US" smtClean="0"/>
              <a:pPr/>
              <a:t>2013/11/14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C312677-D5D9-427C-B2BF-644110C7AC6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2204864"/>
            <a:ext cx="8748464" cy="144016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en-US" altLang="zh-CN" b="1" dirty="0" smtClean="0"/>
              <a:t>Clarification on the baseline for VoIP transmission delay in TDD UL-DL configuration #0, #3, #6</a:t>
            </a:r>
            <a:endParaRPr lang="zh-CN" altLang="en-US" b="1" dirty="0"/>
          </a:p>
        </p:txBody>
      </p:sp>
      <p:sp>
        <p:nvSpPr>
          <p:cNvPr id="4" name="内容占位符 2"/>
          <p:cNvSpPr txBox="1">
            <a:spLocks/>
          </p:cNvSpPr>
          <p:nvPr/>
        </p:nvSpPr>
        <p:spPr>
          <a:xfrm>
            <a:off x="539552" y="4221088"/>
            <a:ext cx="8229600" cy="144016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altLang="zh-CN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Huawei,</a:t>
            </a:r>
            <a:r>
              <a:rPr kumimoji="0" lang="en-US" altLang="zh-CN" sz="32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zh-CN" sz="3200" b="0" i="0" u="none" strike="noStrike" kern="1200" cap="none" spc="0" normalizeH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HiSilicon</a:t>
            </a:r>
            <a:r>
              <a:rPr kumimoji="0" lang="en-US" altLang="zh-CN" sz="32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, </a:t>
            </a:r>
            <a:r>
              <a:rPr kumimoji="0" lang="en-US" altLang="zh-CN" sz="32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CMCC, CATT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0" y="188640"/>
            <a:ext cx="5724128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51525" algn="r"/>
              </a:tabLst>
            </a:pP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宋体" pitchFamily="2" charset="-122"/>
              </a:rPr>
              <a:t>3GPP TSG-RAN WG1 #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  <a:t>75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宋体" pitchFamily="2" charset="-122"/>
              </a:rPr>
              <a:t>	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51525" algn="r"/>
              </a:tabLst>
            </a:pP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  <a:t>San Francisco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宋体" pitchFamily="2" charset="-122"/>
              </a:rPr>
              <a:t>, 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  <a:t>USA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宋体" pitchFamily="2" charset="-122"/>
              </a:rPr>
              <a:t>, 11 – 15 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  <a:t>November 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宋体" pitchFamily="2" charset="-122"/>
              </a:rPr>
              <a:t>2013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596336" y="332656"/>
            <a:ext cx="132600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 smtClean="0">
                <a:latin typeface="Arial" pitchFamily="34" charset="0"/>
                <a:ea typeface="Times New Roman" pitchFamily="18" charset="0"/>
                <a:cs typeface="宋体" pitchFamily="2" charset="-122"/>
              </a:rPr>
              <a:t>R1-13</a:t>
            </a:r>
            <a:r>
              <a:rPr lang="en-US" altLang="zh-CN" b="1" dirty="0" smtClean="0">
                <a:latin typeface="Arial" pitchFamily="34" charset="0"/>
                <a:ea typeface="Times New Roman" pitchFamily="18" charset="0"/>
                <a:cs typeface="宋体" pitchFamily="2" charset="-122"/>
              </a:rPr>
              <a:t>5976</a:t>
            </a:r>
            <a:endParaRPr lang="zh-CN" alt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68103750" y="3048000"/>
            <a:ext cx="23813" cy="381000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H="1">
            <a:off x="105251250" y="9906000"/>
            <a:ext cx="23813" cy="381000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25908000" y="9810750"/>
            <a:ext cx="95250" cy="438150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0" name="直接箭头连接符 9"/>
          <p:cNvCxnSpPr/>
          <p:nvPr/>
        </p:nvCxnSpPr>
        <p:spPr>
          <a:xfrm>
            <a:off x="25908000" y="11334750"/>
            <a:ext cx="79438500" cy="0"/>
          </a:xfrm>
          <a:prstGeom prst="straightConnector1">
            <a:avLst/>
          </a:prstGeom>
          <a:ln w="114300">
            <a:headEnd type="arrow"/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H="1">
            <a:off x="142398750" y="16383000"/>
            <a:ext cx="23813" cy="381000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50673000" y="16192500"/>
            <a:ext cx="95250" cy="438150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3" name="直接箭头连接符 12"/>
          <p:cNvCxnSpPr/>
          <p:nvPr/>
        </p:nvCxnSpPr>
        <p:spPr>
          <a:xfrm>
            <a:off x="50863500" y="17811750"/>
            <a:ext cx="91535250" cy="95250"/>
          </a:xfrm>
          <a:prstGeom prst="straightConnector1">
            <a:avLst/>
          </a:prstGeom>
          <a:ln w="114300">
            <a:headEnd type="arrow"/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39" name="TextBox 38"/>
          <p:cNvSpPr txBox="1"/>
          <p:nvPr/>
        </p:nvSpPr>
        <p:spPr>
          <a:xfrm>
            <a:off x="179512" y="1340768"/>
            <a:ext cx="8964488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altLang="zh-CN" sz="3200" dirty="0" smtClean="0"/>
              <a:t>  There are different understandings on the baseline for VoIP transmission delay in TDD UL-DL conf #0, #3, #6. Clarification on the baseline is given here</a:t>
            </a:r>
          </a:p>
          <a:p>
            <a:endParaRPr lang="en-US" altLang="zh-CN" sz="3200" dirty="0" smtClean="0"/>
          </a:p>
          <a:p>
            <a:pPr>
              <a:buFont typeface="Arial" pitchFamily="34" charset="0"/>
              <a:buChar char="•"/>
            </a:pPr>
            <a:r>
              <a:rPr lang="en-US" altLang="zh-CN" sz="3200" dirty="0" smtClean="0"/>
              <a:t>  Transmission delay is calculated between the last re-transmission and the packet arrival in terms of </a:t>
            </a:r>
            <a:r>
              <a:rPr lang="en-US" altLang="zh-CN" sz="3200" dirty="0" err="1" smtClean="0"/>
              <a:t>subframe</a:t>
            </a:r>
            <a:r>
              <a:rPr lang="en-US" altLang="zh-CN" sz="3200" dirty="0" smtClean="0"/>
              <a:t>.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3059832" y="332656"/>
            <a:ext cx="316835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/>
              <a:t>Background</a:t>
            </a:r>
            <a:endParaRPr lang="zh-CN" altLang="en-US" sz="40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68103750" y="3048000"/>
            <a:ext cx="23813" cy="381000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H="1">
            <a:off x="105251250" y="9906000"/>
            <a:ext cx="23813" cy="381000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25908000" y="9810750"/>
            <a:ext cx="95250" cy="438150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0" name="直接箭头连接符 9"/>
          <p:cNvCxnSpPr/>
          <p:nvPr/>
        </p:nvCxnSpPr>
        <p:spPr>
          <a:xfrm>
            <a:off x="25908000" y="11334750"/>
            <a:ext cx="79438500" cy="0"/>
          </a:xfrm>
          <a:prstGeom prst="straightConnector1">
            <a:avLst/>
          </a:prstGeom>
          <a:ln w="114300">
            <a:headEnd type="arrow"/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H="1">
            <a:off x="142398750" y="16383000"/>
            <a:ext cx="23813" cy="381000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50673000" y="16192500"/>
            <a:ext cx="95250" cy="438150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3" name="直接箭头连接符 12"/>
          <p:cNvCxnSpPr/>
          <p:nvPr/>
        </p:nvCxnSpPr>
        <p:spPr>
          <a:xfrm>
            <a:off x="50863500" y="17811750"/>
            <a:ext cx="91535250" cy="95250"/>
          </a:xfrm>
          <a:prstGeom prst="straightConnector1">
            <a:avLst/>
          </a:prstGeom>
          <a:ln w="114300">
            <a:headEnd type="arrow"/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2077" name="Picture 2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132856"/>
            <a:ext cx="9020481" cy="2088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" name="TextBox 38"/>
          <p:cNvSpPr txBox="1"/>
          <p:nvPr/>
        </p:nvSpPr>
        <p:spPr>
          <a:xfrm>
            <a:off x="1907704" y="476672"/>
            <a:ext cx="604867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/>
              <a:t>TDD UL-DL Configuration #0</a:t>
            </a:r>
            <a:endParaRPr lang="zh-CN" altLang="en-US" sz="40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2348880"/>
            <a:ext cx="8229600" cy="24161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1907704" y="476672"/>
            <a:ext cx="604867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/>
              <a:t>TDD UL-DL Configuration #3</a:t>
            </a:r>
            <a:endParaRPr lang="zh-CN" altLang="en-US" sz="40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288" y="2243138"/>
            <a:ext cx="8353425" cy="2371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1907704" y="476672"/>
            <a:ext cx="604867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/>
              <a:t>TDD UL-DL Configuration #6</a:t>
            </a:r>
            <a:endParaRPr lang="zh-CN" altLang="en-US" sz="40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263</TotalTime>
  <Words>99</Words>
  <Application>Microsoft Office PowerPoint</Application>
  <PresentationFormat>全屏显示(4:3)</PresentationFormat>
  <Paragraphs>12</Paragraphs>
  <Slides>5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6" baseType="lpstr">
      <vt:lpstr>Office 主题</vt:lpstr>
      <vt:lpstr>幻灯片 1</vt:lpstr>
      <vt:lpstr>幻灯片 2</vt:lpstr>
      <vt:lpstr>幻灯片 3</vt:lpstr>
      <vt:lpstr>幻灯片 4</vt:lpstr>
      <vt:lpstr>幻灯片 5</vt:lpstr>
    </vt:vector>
  </TitlesOfParts>
  <Company>Huawei Technologies Co.,Ltd.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w00250081</dc:creator>
  <cp:lastModifiedBy>w00250081</cp:lastModifiedBy>
  <cp:revision>31</cp:revision>
  <dcterms:created xsi:type="dcterms:W3CDTF">2013-11-13T06:21:16Z</dcterms:created>
  <dcterms:modified xsi:type="dcterms:W3CDTF">2013-11-13T21:35:12Z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ms_pID_725343">
    <vt:lpwstr>(1)RQ7Ak4DOCszAQjou/jZVa9PGWvFM4H125BwNSAvhd2oHDt5Shv3OMkRicm/oWqtwc4d3Qdti_x000d_
jjjfLTcRV1K6zTjm8PpR7jLyT14+yN0CJNdZUvKEJozqSuMjLRLyNw2lPLC1iB+1AU0BwIqD_x000d_
zHJGInYut1dSBUvWgJjLQamfb5BhgHezGVP/++9wSnP62QYMHv6BdljCKrea8eRJNI43Zw==</vt:lpwstr>
  </property>
  <property fmtid="{D5CDD505-2E9C-101B-9397-08002B2CF9AE}" pid="3" name="sflag">
    <vt:lpwstr>1384363212</vt:lpwstr>
  </property>
</Properties>
</file>