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3" r:id="rId3"/>
    <p:sldId id="265" r:id="rId4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8" d="100"/>
          <a:sy n="88" d="100"/>
        </p:scale>
        <p:origin x="-146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 サブタイトルの書式設定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BBF472-50C8-4199-870C-9584DFED3F3B}" type="datetimeFigureOut">
              <a:rPr kumimoji="1" lang="ja-JP" altLang="en-US" smtClean="0"/>
              <a:pPr/>
              <a:t>2013/10/7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400213-D785-4AB4-BF9B-30D355286299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BBF472-50C8-4199-870C-9584DFED3F3B}" type="datetimeFigureOut">
              <a:rPr kumimoji="1" lang="ja-JP" altLang="en-US" smtClean="0"/>
              <a:pPr/>
              <a:t>2013/10/7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400213-D785-4AB4-BF9B-30D355286299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BBF472-50C8-4199-870C-9584DFED3F3B}" type="datetimeFigureOut">
              <a:rPr kumimoji="1" lang="ja-JP" altLang="en-US" smtClean="0"/>
              <a:pPr/>
              <a:t>2013/10/7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400213-D785-4AB4-BF9B-30D355286299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BBF472-50C8-4199-870C-9584DFED3F3B}" type="datetimeFigureOut">
              <a:rPr kumimoji="1" lang="ja-JP" altLang="en-US" smtClean="0"/>
              <a:pPr/>
              <a:t>2013/10/7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400213-D785-4AB4-BF9B-30D355286299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BBF472-50C8-4199-870C-9584DFED3F3B}" type="datetimeFigureOut">
              <a:rPr kumimoji="1" lang="ja-JP" altLang="en-US" smtClean="0"/>
              <a:pPr/>
              <a:t>2013/10/7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400213-D785-4AB4-BF9B-30D355286299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BBF472-50C8-4199-870C-9584DFED3F3B}" type="datetimeFigureOut">
              <a:rPr kumimoji="1" lang="ja-JP" altLang="en-US" smtClean="0"/>
              <a:pPr/>
              <a:t>2013/10/7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400213-D785-4AB4-BF9B-30D355286299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BBF472-50C8-4199-870C-9584DFED3F3B}" type="datetimeFigureOut">
              <a:rPr kumimoji="1" lang="ja-JP" altLang="en-US" smtClean="0"/>
              <a:pPr/>
              <a:t>2013/10/7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400213-D785-4AB4-BF9B-30D355286299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BBF472-50C8-4199-870C-9584DFED3F3B}" type="datetimeFigureOut">
              <a:rPr kumimoji="1" lang="ja-JP" altLang="en-US" smtClean="0"/>
              <a:pPr/>
              <a:t>2013/10/7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400213-D785-4AB4-BF9B-30D355286299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BBF472-50C8-4199-870C-9584DFED3F3B}" type="datetimeFigureOut">
              <a:rPr kumimoji="1" lang="ja-JP" altLang="en-US" smtClean="0"/>
              <a:pPr/>
              <a:t>2013/10/7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400213-D785-4AB4-BF9B-30D355286299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BBF472-50C8-4199-870C-9584DFED3F3B}" type="datetimeFigureOut">
              <a:rPr kumimoji="1" lang="ja-JP" altLang="en-US" smtClean="0"/>
              <a:pPr/>
              <a:t>2013/10/7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400213-D785-4AB4-BF9B-30D355286299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BBF472-50C8-4199-870C-9584DFED3F3B}" type="datetimeFigureOut">
              <a:rPr kumimoji="1" lang="ja-JP" altLang="en-US" smtClean="0"/>
              <a:pPr/>
              <a:t>2013/10/7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400213-D785-4AB4-BF9B-30D355286299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BBF472-50C8-4199-870C-9584DFED3F3B}" type="datetimeFigureOut">
              <a:rPr kumimoji="1" lang="ja-JP" altLang="en-US" smtClean="0"/>
              <a:pPr/>
              <a:t>2013/10/7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9400213-D785-4AB4-BF9B-30D355286299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ja-JP" dirty="0" smtClean="0"/>
              <a:t>3GPP RAN1 #74bis</a:t>
            </a:r>
            <a:br>
              <a:rPr lang="en-US" altLang="ja-JP" dirty="0" smtClean="0"/>
            </a:br>
            <a:r>
              <a:rPr lang="en-US" altLang="ja-JP" dirty="0" smtClean="0"/>
              <a:t>WF for </a:t>
            </a:r>
            <a:r>
              <a:rPr lang="en-US" altLang="ja-JP" dirty="0" smtClean="0"/>
              <a:t>NAICS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kumimoji="1" lang="en-US" altLang="ja-JP" dirty="0" smtClean="0"/>
              <a:t>MediaTek</a:t>
            </a:r>
            <a:r>
              <a:rPr kumimoji="1" lang="en-US" altLang="ja-JP" dirty="0" smtClean="0"/>
              <a:t>, NTT DOCOMO, </a:t>
            </a:r>
            <a:r>
              <a:rPr kumimoji="1" lang="en-US" altLang="ja-JP" dirty="0" smtClean="0"/>
              <a:t>Orange, Blackberry, Intel, Broadcom, Samsung, Panasonic, ZTE</a:t>
            </a:r>
            <a:endParaRPr kumimoji="1" lang="ja-JP" altLang="en-US" dirty="0"/>
          </a:p>
        </p:txBody>
      </p:sp>
      <p:sp>
        <p:nvSpPr>
          <p:cNvPr id="4" name="サブタイトル 2"/>
          <p:cNvSpPr txBox="1">
            <a:spLocks/>
          </p:cNvSpPr>
          <p:nvPr/>
        </p:nvSpPr>
        <p:spPr>
          <a:xfrm>
            <a:off x="5436096" y="188640"/>
            <a:ext cx="3376464" cy="10081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1" lang="en-US" altLang="ja-JP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R1-134889</a:t>
            </a:r>
            <a:endParaRPr kumimoji="1" lang="ja-JP" altLang="en-US" sz="3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サブタイトル 2"/>
          <p:cNvSpPr txBox="1">
            <a:spLocks/>
          </p:cNvSpPr>
          <p:nvPr/>
        </p:nvSpPr>
        <p:spPr>
          <a:xfrm>
            <a:off x="539552" y="260648"/>
            <a:ext cx="4392488" cy="1008112"/>
          </a:xfrm>
          <a:prstGeom prst="rect">
            <a:avLst/>
          </a:prstGeom>
        </p:spPr>
        <p:txBody>
          <a:bodyPr vert="horz" lIns="91440" tIns="45720" rIns="91440" bIns="45720" rtlCol="0">
            <a:normAutofit fontScale="70000" lnSpcReduction="20000"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1" lang="en-US" altLang="ja-JP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RAN1#74bis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altLang="ja-JP" sz="3200" dirty="0" smtClean="0">
                <a:solidFill>
                  <a:schemeClr val="tx1">
                    <a:tint val="75000"/>
                  </a:schemeClr>
                </a:solidFill>
              </a:rPr>
              <a:t>Guangzhou, China, Oct 7-11, 2013</a:t>
            </a:r>
            <a:endParaRPr kumimoji="1" lang="ja-JP" altLang="en-US" sz="3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02630"/>
            <a:ext cx="8229600" cy="418058"/>
          </a:xfrm>
        </p:spPr>
        <p:txBody>
          <a:bodyPr>
            <a:normAutofit fontScale="90000"/>
          </a:bodyPr>
          <a:lstStyle/>
          <a:p>
            <a:pPr lvl="0"/>
            <a:r>
              <a:rPr lang="en-US" altLang="ja-JP" dirty="0" smtClean="0"/>
              <a:t>Background</a:t>
            </a:r>
            <a:endParaRPr kumimoji="1" lang="ja-JP" altLang="en-US" dirty="0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170184" y="1196752"/>
            <a:ext cx="8866312" cy="4525963"/>
          </a:xfrm>
        </p:spPr>
        <p:txBody>
          <a:bodyPr>
            <a:noAutofit/>
          </a:bodyPr>
          <a:lstStyle/>
          <a:p>
            <a:pPr lvl="0"/>
            <a:r>
              <a:rPr lang="en-GB" altLang="ja-JP" sz="2000" dirty="0" smtClean="0"/>
              <a:t>At RAN1 74bis meeting, many system level modelling schemes are proposed as follows.</a:t>
            </a:r>
            <a:endParaRPr lang="ja-JP" altLang="ja-JP" sz="2000" dirty="0" smtClean="0"/>
          </a:p>
          <a:p>
            <a:pPr lvl="1"/>
            <a:r>
              <a:rPr lang="en-US" altLang="ja-JP" sz="1800" dirty="0" smtClean="0"/>
              <a:t>R1-134196, Samsung, for (R-)ML </a:t>
            </a:r>
            <a:endParaRPr lang="ja-JP" altLang="ja-JP" sz="1800" dirty="0" smtClean="0"/>
          </a:p>
          <a:p>
            <a:pPr lvl="1"/>
            <a:r>
              <a:rPr lang="en-US" altLang="ja-JP" sz="1800" dirty="0" smtClean="0"/>
              <a:t>R1-134451, </a:t>
            </a:r>
            <a:r>
              <a:rPr lang="en-US" altLang="ja-JP" sz="1800" dirty="0" err="1" smtClean="0"/>
              <a:t>MediaTek</a:t>
            </a:r>
            <a:r>
              <a:rPr lang="en-US" altLang="ja-JP" sz="1800" dirty="0" smtClean="0"/>
              <a:t> Inc., for (R-) ML </a:t>
            </a:r>
            <a:endParaRPr lang="ja-JP" altLang="ja-JP" sz="1800" dirty="0" smtClean="0"/>
          </a:p>
          <a:p>
            <a:pPr lvl="1"/>
            <a:r>
              <a:rPr lang="en-US" altLang="ja-JP" sz="1800" dirty="0" smtClean="0"/>
              <a:t>R1-134634, Qualcomm Inc., for  SLIC </a:t>
            </a:r>
            <a:endParaRPr lang="ja-JP" altLang="ja-JP" sz="1800" dirty="0" smtClean="0"/>
          </a:p>
          <a:p>
            <a:pPr lvl="1"/>
            <a:r>
              <a:rPr lang="en-US" altLang="ja-JP" sz="1800" dirty="0" smtClean="0"/>
              <a:t>R1-134672, Orange, for CWIC</a:t>
            </a:r>
            <a:endParaRPr lang="ja-JP" altLang="ja-JP" sz="1800" dirty="0" smtClean="0"/>
          </a:p>
          <a:p>
            <a:pPr lvl="1"/>
            <a:r>
              <a:rPr lang="en-GB" altLang="ja-JP" sz="1800" dirty="0" smtClean="0"/>
              <a:t>R1-134078, </a:t>
            </a:r>
            <a:r>
              <a:rPr lang="en-US" altLang="ja-JP" sz="1800" dirty="0" err="1" smtClean="0"/>
              <a:t>Huawei</a:t>
            </a:r>
            <a:r>
              <a:rPr lang="en-US" altLang="ja-JP" sz="1800" dirty="0" smtClean="0"/>
              <a:t>, </a:t>
            </a:r>
            <a:r>
              <a:rPr lang="en-US" altLang="ja-JP" sz="1800" dirty="0" err="1" smtClean="0"/>
              <a:t>HiSilicon</a:t>
            </a:r>
            <a:r>
              <a:rPr lang="en-US" altLang="ja-JP" sz="1800" dirty="0" smtClean="0"/>
              <a:t>, for SLIC, CWIC, (R-)ML</a:t>
            </a:r>
            <a:endParaRPr lang="ja-JP" altLang="ja-JP" sz="1800" dirty="0" smtClean="0"/>
          </a:p>
          <a:p>
            <a:pPr lvl="1"/>
            <a:r>
              <a:rPr lang="en-US" altLang="ja-JP" sz="1800" dirty="0" smtClean="0"/>
              <a:t>R1-134322, ZTE, for E-LMMSE-IRC</a:t>
            </a:r>
            <a:endParaRPr lang="ja-JP" altLang="ja-JP" sz="1800" dirty="0" smtClean="0"/>
          </a:p>
          <a:p>
            <a:pPr lvl="1"/>
            <a:r>
              <a:rPr lang="en-US" altLang="ja-JP" sz="1800" dirty="0" smtClean="0"/>
              <a:t>R1-134482, </a:t>
            </a:r>
            <a:r>
              <a:rPr lang="en-US" altLang="ja-JP" sz="1800" dirty="0" err="1" smtClean="0"/>
              <a:t>Renesas</a:t>
            </a:r>
            <a:r>
              <a:rPr lang="en-US" altLang="ja-JP" sz="1800" dirty="0" smtClean="0"/>
              <a:t> Mobile Europe Ltd, for WLMMSE-IRC</a:t>
            </a:r>
            <a:endParaRPr lang="ja-JP" altLang="ja-JP" sz="1800" dirty="0" smtClean="0"/>
          </a:p>
          <a:p>
            <a:pPr lvl="1"/>
            <a:r>
              <a:rPr lang="en-US" altLang="ja-JP" sz="1800" dirty="0" smtClean="0"/>
              <a:t>R1-134125, Intel Corporation, for SLIC/CWIC/(R-)ML/E-LMMSE-IRC</a:t>
            </a:r>
          </a:p>
          <a:p>
            <a:pPr lvl="1">
              <a:buNone/>
            </a:pPr>
            <a:endParaRPr lang="ja-JP" altLang="ja-JP" sz="1800" dirty="0" smtClean="0"/>
          </a:p>
          <a:p>
            <a:pPr lvl="0"/>
            <a:r>
              <a:rPr lang="en-GB" altLang="ja-JP" sz="2000" dirty="0" smtClean="0"/>
              <a:t>It is difficult to agree on the detailed model on this meeting, but the evaluation condition should be </a:t>
            </a:r>
            <a:r>
              <a:rPr lang="en-GB" altLang="ja-JP" sz="2000" dirty="0" smtClean="0"/>
              <a:t>clarified at least </a:t>
            </a:r>
            <a:r>
              <a:rPr lang="en-GB" altLang="ja-JP" sz="2000" dirty="0" smtClean="0"/>
              <a:t>in company contributions</a:t>
            </a:r>
            <a:r>
              <a:rPr lang="en-GB" altLang="ja-JP" sz="2000" dirty="0" smtClean="0"/>
              <a:t>.</a:t>
            </a:r>
            <a:endParaRPr lang="ja-JP" altLang="ja-JP" sz="2000" dirty="0" smtClean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02630"/>
            <a:ext cx="8229600" cy="418058"/>
          </a:xfrm>
        </p:spPr>
        <p:txBody>
          <a:bodyPr>
            <a:normAutofit fontScale="90000"/>
          </a:bodyPr>
          <a:lstStyle/>
          <a:p>
            <a:pPr lvl="0"/>
            <a:r>
              <a:rPr lang="en-US" altLang="ja-JP" dirty="0" smtClean="0"/>
              <a:t>Proposal</a:t>
            </a:r>
            <a:endParaRPr kumimoji="1" lang="ja-JP" altLang="en-US" dirty="0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170184" y="836712"/>
            <a:ext cx="8866312" cy="4525963"/>
          </a:xfrm>
        </p:spPr>
        <p:txBody>
          <a:bodyPr>
            <a:noAutofit/>
          </a:bodyPr>
          <a:lstStyle/>
          <a:p>
            <a:r>
              <a:rPr lang="en-GB" altLang="ja-JP" sz="2000" dirty="0" smtClean="0"/>
              <a:t>System level modelling methodology</a:t>
            </a:r>
          </a:p>
          <a:p>
            <a:pPr lvl="1"/>
            <a:r>
              <a:rPr lang="en-GB" altLang="ja-JP" sz="1800" b="1" i="1" dirty="0" smtClean="0"/>
              <a:t>Proposal 1: Company should provide detailed model when providing system simulation results. </a:t>
            </a:r>
            <a:endParaRPr lang="en-GB" altLang="ja-JP" sz="1800" b="1" i="1" dirty="0" smtClean="0"/>
          </a:p>
          <a:p>
            <a:pPr lvl="2"/>
            <a:r>
              <a:rPr lang="en-GB" altLang="ja-JP" sz="1800" i="1" dirty="0" smtClean="0"/>
              <a:t>Including possible validation results on the used model.</a:t>
            </a:r>
            <a:endParaRPr lang="ja-JP" altLang="ja-JP" sz="1800" i="1" dirty="0" smtClean="0"/>
          </a:p>
          <a:p>
            <a:pPr lvl="1"/>
            <a:r>
              <a:rPr lang="en-GB" altLang="ja-JP" sz="1800" b="1" i="1" dirty="0" smtClean="0"/>
              <a:t>Proposal 2:Capture the options of modelling methodology in TR36.866.</a:t>
            </a:r>
            <a:endParaRPr lang="ja-JP" altLang="ja-JP" sz="1800" b="1" i="1" dirty="0" smtClean="0"/>
          </a:p>
          <a:p>
            <a:pPr lvl="1"/>
            <a:r>
              <a:rPr lang="en-US" altLang="ja-JP" sz="1800" b="1" i="1" dirty="0" smtClean="0"/>
              <a:t>Proposal 3: The performance impact of blind estimation should be taken into account  when blind detection is assumed by receivers.</a:t>
            </a:r>
          </a:p>
          <a:p>
            <a:pPr lvl="2"/>
            <a:r>
              <a:rPr lang="en-GB" altLang="ja-JP" sz="1800" i="1" dirty="0" smtClean="0"/>
              <a:t>Blind parameter detection feasibility and performance degradation </a:t>
            </a:r>
            <a:r>
              <a:rPr lang="en-GB" altLang="ja-JP" sz="1800" i="1" dirty="0" err="1" smtClean="0"/>
              <a:t>modeling</a:t>
            </a:r>
            <a:r>
              <a:rPr lang="en-GB" altLang="ja-JP" sz="1800" i="1" dirty="0" smtClean="0"/>
              <a:t> can be part of the system </a:t>
            </a:r>
            <a:r>
              <a:rPr lang="en-GB" altLang="ja-JP" sz="1800" i="1" dirty="0" err="1" smtClean="0"/>
              <a:t>modeling</a:t>
            </a:r>
            <a:r>
              <a:rPr lang="en-GB" altLang="ja-JP" sz="1800" i="1" dirty="0" smtClean="0"/>
              <a:t> (to be described in detail per proposal-1 above) , </a:t>
            </a:r>
            <a:r>
              <a:rPr lang="en-GB" altLang="ja-JP" sz="1800" i="1" dirty="0" smtClean="0"/>
              <a:t>take into account any RAN4 input</a:t>
            </a:r>
            <a:endParaRPr lang="en-US" altLang="ja-JP" sz="1800" i="1" dirty="0" smtClean="0"/>
          </a:p>
          <a:p>
            <a:pPr lvl="2">
              <a:buNone/>
            </a:pPr>
            <a:endParaRPr lang="en-US" altLang="ja-JP" sz="900" b="1" i="1" dirty="0" smtClean="0"/>
          </a:p>
          <a:p>
            <a:pPr>
              <a:defRPr/>
            </a:pPr>
            <a:r>
              <a:rPr lang="en-US" altLang="ja-JP" sz="2000" dirty="0" smtClean="0"/>
              <a:t>Network signaling/coordination</a:t>
            </a:r>
          </a:p>
          <a:p>
            <a:pPr lvl="1">
              <a:defRPr/>
            </a:pPr>
            <a:r>
              <a:rPr lang="en-GB" altLang="ja-JP" sz="1800" b="1" i="1" dirty="0" smtClean="0"/>
              <a:t>Proposal 4: Continue to study the tradeoffs between performance gain, robustness, and signalling/coordination complexity, with (RAN1) focus on </a:t>
            </a:r>
            <a:r>
              <a:rPr lang="en-GB" altLang="ja-JP" sz="1800" b="1" i="1" dirty="0" err="1" smtClean="0"/>
              <a:t>signaling</a:t>
            </a:r>
            <a:r>
              <a:rPr lang="en-GB" altLang="ja-JP" sz="1800" b="1" i="1" dirty="0" smtClean="0"/>
              <a:t>/ coordination feasibility (including any spec impact) and system level performance impact from scheduling constraint</a:t>
            </a:r>
          </a:p>
          <a:p>
            <a:pPr lvl="1"/>
            <a:endParaRPr lang="en-GB" altLang="ja-JP" sz="1600" dirty="0" smtClean="0"/>
          </a:p>
          <a:p>
            <a:pPr lvl="2"/>
            <a:endParaRPr lang="ja-JP" altLang="ja-JP" sz="1800" b="1" i="1" dirty="0" smtClean="0"/>
          </a:p>
          <a:p>
            <a:endParaRPr lang="en-US" altLang="ja-JP" sz="2000" dirty="0" smtClean="0"/>
          </a:p>
          <a:p>
            <a:endParaRPr lang="ja-JP" altLang="ja-JP" sz="2000" dirty="0" smtClean="0"/>
          </a:p>
          <a:p>
            <a:endParaRPr lang="en-GB" altLang="ja-JP" sz="2000" dirty="0" smtClean="0"/>
          </a:p>
          <a:p>
            <a:endParaRPr lang="ja-JP" altLang="ja-JP" sz="2000" dirty="0" smtClean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1146</TotalTime>
  <Words>283</Words>
  <Application>Microsoft Office PowerPoint</Application>
  <PresentationFormat>On-screen Show (4:3)</PresentationFormat>
  <Paragraphs>31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テーマ</vt:lpstr>
      <vt:lpstr>3GPP RAN1 #74bis WF for NAICS</vt:lpstr>
      <vt:lpstr>Background</vt:lpstr>
      <vt:lpstr>Proposal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for NAICS</dc:title>
  <dc:creator>sano</dc:creator>
  <cp:lastModifiedBy>MediaTek</cp:lastModifiedBy>
  <cp:revision>37</cp:revision>
  <dcterms:created xsi:type="dcterms:W3CDTF">2013-10-06T22:40:35Z</dcterms:created>
  <dcterms:modified xsi:type="dcterms:W3CDTF">2013-10-08T03:11:39Z</dcterms:modified>
</cp:coreProperties>
</file>