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3" d="100"/>
          <a:sy n="93" d="100"/>
        </p:scale>
        <p:origin x="26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1/30/2025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1/30/2025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946806-3FED-2432-54C3-AE0B898332E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RAN1#120 meeting 17-21/02/2025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E940E4-FA5A-D35F-170F-2F613DE16F4D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RAN1#120 meeting 17-21/02/2025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58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584" TargetMode="External"/><Relationship Id="rId2" Type="http://schemas.openxmlformats.org/officeDocument/2006/relationships/hyperlink" Target="https://portal.3gpp.org/ngppapp/CreateTdoc.Aspx?mode=create&amp;meetingId=6058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0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RAN1#120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R1-2500004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RAN1#120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RAN1#120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One-Way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(up to 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Service to remote participants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Ballroom I-II*)</a:t>
            </a:r>
          </a:p>
          <a:p>
            <a:pPr lvl="1">
              <a:defRPr/>
            </a:pPr>
            <a:r>
              <a:rPr lang="en-GB" sz="2000" dirty="0"/>
              <a:t>RAN1_Brk1 (Breakout 1 meeting room: Ballroom I)</a:t>
            </a:r>
          </a:p>
          <a:p>
            <a:pPr lvl="1">
              <a:defRPr/>
            </a:pPr>
            <a:r>
              <a:rPr lang="en-GB" sz="2000" dirty="0"/>
              <a:t>RAN1_Brk2 (Breakout 2 meeting room: Athenaeum conf)</a:t>
            </a:r>
          </a:p>
          <a:p>
            <a:pPr lvl="1">
              <a:defRPr/>
            </a:pPr>
            <a:r>
              <a:rPr lang="en-GB" sz="2000" dirty="0"/>
              <a:t>RAN1_Off1 (Offline 1 meeting room: VIP/</a:t>
            </a:r>
            <a:r>
              <a:rPr lang="en-GB" sz="2000" dirty="0" err="1"/>
              <a:t>Lamda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RAN1_Off2 (Offline 2 meeting room: Delta/Sigma)</a:t>
            </a:r>
          </a:p>
          <a:p>
            <a:pPr marL="0" indent="0">
              <a:buNone/>
              <a:defRPr/>
            </a:pPr>
            <a:r>
              <a:rPr lang="en-GB" sz="2000" dirty="0"/>
              <a:t>[*] Monday PM-Friday AM, Ballroom I&amp;II will split into RAN1 Main Room (Ballroom II) and RAN1 Breakout 1 (Ballroom I).</a:t>
            </a:r>
          </a:p>
          <a:p>
            <a:pPr marL="0" indent="0">
              <a:buNone/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924F1F-1553-5A40-C6BE-B2698A051F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279222"/>
              </p:ext>
            </p:extLst>
          </p:nvPr>
        </p:nvGraphicFramePr>
        <p:xfrm>
          <a:off x="1790700" y="4323931"/>
          <a:ext cx="5778500" cy="10702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6167">
                  <a:extLst>
                    <a:ext uri="{9D8B030D-6E8A-4147-A177-3AD203B41FA5}">
                      <a16:colId xmlns:a16="http://schemas.microsoft.com/office/drawing/2014/main" val="3384667868"/>
                    </a:ext>
                  </a:extLst>
                </a:gridCol>
                <a:gridCol w="2889250">
                  <a:extLst>
                    <a:ext uri="{9D8B030D-6E8A-4147-A177-3AD203B41FA5}">
                      <a16:colId xmlns:a16="http://schemas.microsoft.com/office/drawing/2014/main" val="3258768564"/>
                    </a:ext>
                  </a:extLst>
                </a:gridCol>
                <a:gridCol w="963083">
                  <a:extLst>
                    <a:ext uri="{9D8B030D-6E8A-4147-A177-3AD203B41FA5}">
                      <a16:colId xmlns:a16="http://schemas.microsoft.com/office/drawing/2014/main" val="2945307537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Main Room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Ballroom I-II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</a:rPr>
                        <a:t>492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5928754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Main Room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Ballroom II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200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2158713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effectLst/>
                        </a:rPr>
                        <a:t>Breakout 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Ballroom I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150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72697710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Breakout 2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Athenaeum conf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99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73224316"/>
                  </a:ext>
                </a:extLst>
              </a:tr>
              <a:tr h="213046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Offline 1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VIP/</a:t>
                      </a:r>
                      <a:r>
                        <a:rPr lang="en-GB" sz="1000" dirty="0" err="1">
                          <a:effectLst/>
                        </a:rPr>
                        <a:t>Lamda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99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5598051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</a:rPr>
                        <a:t>Offline 2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Delta/Sigma</a:t>
                      </a:r>
                      <a:r>
                        <a:rPr lang="en-GB" sz="1000" dirty="0">
                          <a:effectLst/>
                        </a:rPr>
                        <a:t> 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Aptos" panose="020B0004020202020204" pitchFamily="34" charset="0"/>
                        </a:rPr>
                        <a:t>50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01348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RAN1#120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17</a:t>
            </a:r>
            <a:r>
              <a:rPr lang="en-GB" b="1" baseline="30000" dirty="0"/>
              <a:t>th</a:t>
            </a:r>
            <a:r>
              <a:rPr lang="en-GB" b="1" dirty="0"/>
              <a:t> February 2025, 07:00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21</a:t>
            </a:r>
            <a:r>
              <a:rPr lang="en-GB" b="1" baseline="30000" dirty="0"/>
              <a:t>st</a:t>
            </a:r>
            <a:r>
              <a:rPr lang="en-GB" b="1" dirty="0"/>
              <a:t> February 25, 15:00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one-way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RAN1#120.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R1-2500138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https://portal.3gpp.org/#/registration?MtgId=60584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10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February</a:t>
            </a:r>
            <a:r>
              <a:rPr lang="en-GB" b="1" dirty="0"/>
              <a:t> 2025,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Please de-registered if not planning to attend in person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RAN1#120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(R1-2500138).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https://portal.3gpp.org/ngppapp/CreateTdoc.Aspx?mode=create&amp;meetingId=60584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https://portal.3gpp.org/ngppapp/ContributionImport.aspx?mode=bulk&amp;meetingId=60584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(R1-2500138).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download RAN1#120 </a:t>
            </a:r>
            <a:r>
              <a:rPr lang="en-GB" altLang="en-US" dirty="0" err="1"/>
              <a:t>Tdocs</a:t>
            </a:r>
            <a:r>
              <a:rPr lang="en-GB" altLang="en-US" dirty="0"/>
              <a:t> prior to the start of the meeting 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2056880"/>
              </p:ext>
            </p:extLst>
          </p:nvPr>
        </p:nvGraphicFramePr>
        <p:xfrm>
          <a:off x="488950" y="1225550"/>
          <a:ext cx="8388348" cy="458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https://www.3gpp.org/ftp/tsg_ran/WG1_RL1/TSGR1_120/Inbox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February 16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34700</TotalTime>
  <Words>1892</Words>
  <Application>Microsoft Office PowerPoint</Application>
  <PresentationFormat>On-screen Show (4:3)</PresentationFormat>
  <Paragraphs>176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RAN1#120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Patrick Merias</cp:lastModifiedBy>
  <cp:revision>1078</cp:revision>
  <dcterms:created xsi:type="dcterms:W3CDTF">2008-08-30T09:32:10Z</dcterms:created>
  <dcterms:modified xsi:type="dcterms:W3CDTF">2025-01-30T15:41:10Z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