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3" r:id="rId1"/>
  </p:sldMasterIdLst>
  <p:notesMasterIdLst>
    <p:notesMasterId r:id="rId5"/>
  </p:notesMasterIdLst>
  <p:handoutMasterIdLst>
    <p:handoutMasterId r:id="rId6"/>
  </p:handout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yler lynch" initials="tl" lastIdx="24" clrIdx="0">
    <p:extLst>
      <p:ext uri="{19B8F6BF-5375-455C-9EA6-DF929625EA0E}">
        <p15:presenceInfo xmlns:p15="http://schemas.microsoft.com/office/powerpoint/2012/main" userId="4d79623da105b09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253DC"/>
    <a:srgbClr val="0B2742"/>
    <a:srgbClr val="4A5A75"/>
    <a:srgbClr val="DEE3EC"/>
    <a:srgbClr val="ECECEC"/>
    <a:srgbClr val="FF40FF"/>
    <a:srgbClr val="06050B"/>
    <a:srgbClr val="020625"/>
    <a:srgbClr val="7BA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CA83E8-E429-4EAB-B71D-6885D10116B2}" v="8" dt="2023-11-16T22:25:01.4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11" autoAdjust="0"/>
  </p:normalViewPr>
  <p:slideViewPr>
    <p:cSldViewPr snapToGrid="0">
      <p:cViewPr varScale="1">
        <p:scale>
          <a:sx n="113" d="100"/>
          <a:sy n="113" d="100"/>
        </p:scale>
        <p:origin x="510" y="114"/>
      </p:cViewPr>
      <p:guideLst/>
    </p:cSldViewPr>
  </p:slideViewPr>
  <p:outlineViewPr>
    <p:cViewPr>
      <p:scale>
        <a:sx n="33" d="100"/>
        <a:sy n="33" d="100"/>
      </p:scale>
      <p:origin x="0" y="-144384"/>
    </p:cViewPr>
  </p:outlineViewPr>
  <p:notesTextViewPr>
    <p:cViewPr>
      <p:scale>
        <a:sx n="1" d="1"/>
        <a:sy n="1" d="1"/>
      </p:scale>
      <p:origin x="0" y="0"/>
    </p:cViewPr>
  </p:notesTextViewPr>
  <p:sorterViewPr>
    <p:cViewPr varScale="1">
      <p:scale>
        <a:sx n="1" d="1"/>
        <a:sy n="1" d="1"/>
      </p:scale>
      <p:origin x="0" y="-55836"/>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os Manolakos" userId="30740036-014e-4ac5-85d2-b3c14166ffcc" providerId="ADAL" clId="{B9CA83E8-E429-4EAB-B71D-6885D10116B2}"/>
    <pc:docChg chg="undo custSel modSld">
      <pc:chgData name="Alexandros Manolakos" userId="30740036-014e-4ac5-85d2-b3c14166ffcc" providerId="ADAL" clId="{B9CA83E8-E429-4EAB-B71D-6885D10116B2}" dt="2023-11-16T22:25:50.576" v="77" actId="208"/>
      <pc:docMkLst>
        <pc:docMk/>
      </pc:docMkLst>
      <pc:sldChg chg="addSp delSp modSp mod">
        <pc:chgData name="Alexandros Manolakos" userId="30740036-014e-4ac5-85d2-b3c14166ffcc" providerId="ADAL" clId="{B9CA83E8-E429-4EAB-B71D-6885D10116B2}" dt="2023-11-16T22:25:50.576" v="77" actId="208"/>
        <pc:sldMkLst>
          <pc:docMk/>
          <pc:sldMk cId="994756270" sldId="257"/>
        </pc:sldMkLst>
        <pc:spChg chg="add del mod">
          <ac:chgData name="Alexandros Manolakos" userId="30740036-014e-4ac5-85d2-b3c14166ffcc" providerId="ADAL" clId="{B9CA83E8-E429-4EAB-B71D-6885D10116B2}" dt="2023-11-16T22:24:35.691" v="16"/>
          <ac:spMkLst>
            <pc:docMk/>
            <pc:sldMk cId="994756270" sldId="257"/>
            <ac:spMk id="6" creationId="{442270FF-E7D2-5C1F-A776-1E6CB830EAC7}"/>
          </ac:spMkLst>
        </pc:spChg>
        <pc:spChg chg="add mod">
          <ac:chgData name="Alexandros Manolakos" userId="30740036-014e-4ac5-85d2-b3c14166ffcc" providerId="ADAL" clId="{B9CA83E8-E429-4EAB-B71D-6885D10116B2}" dt="2023-11-16T22:24:56.927" v="57" actId="1076"/>
          <ac:spMkLst>
            <pc:docMk/>
            <pc:sldMk cId="994756270" sldId="257"/>
            <ac:spMk id="8" creationId="{FB7BED18-0681-BAB8-EFFF-B2F82297E60E}"/>
          </ac:spMkLst>
        </pc:spChg>
        <pc:spChg chg="add mod">
          <ac:chgData name="Alexandros Manolakos" userId="30740036-014e-4ac5-85d2-b3c14166ffcc" providerId="ADAL" clId="{B9CA83E8-E429-4EAB-B71D-6885D10116B2}" dt="2023-11-16T22:25:06.331" v="65" actId="20577"/>
          <ac:spMkLst>
            <pc:docMk/>
            <pc:sldMk cId="994756270" sldId="257"/>
            <ac:spMk id="9" creationId="{4179FC8A-1940-7217-8481-9DB7A9AA9779}"/>
          </ac:spMkLst>
        </pc:spChg>
        <pc:spChg chg="add mod">
          <ac:chgData name="Alexandros Manolakos" userId="30740036-014e-4ac5-85d2-b3c14166ffcc" providerId="ADAL" clId="{B9CA83E8-E429-4EAB-B71D-6885D10116B2}" dt="2023-11-16T22:25:11.489" v="67" actId="20577"/>
          <ac:spMkLst>
            <pc:docMk/>
            <pc:sldMk cId="994756270" sldId="257"/>
            <ac:spMk id="11" creationId="{8BB00EE6-80C4-E8CF-7FFF-CC8DC07EE180}"/>
          </ac:spMkLst>
        </pc:spChg>
        <pc:spChg chg="add mod">
          <ac:chgData name="Alexandros Manolakos" userId="30740036-014e-4ac5-85d2-b3c14166ffcc" providerId="ADAL" clId="{B9CA83E8-E429-4EAB-B71D-6885D10116B2}" dt="2023-11-16T22:25:17.625" v="70" actId="1076"/>
          <ac:spMkLst>
            <pc:docMk/>
            <pc:sldMk cId="994756270" sldId="257"/>
            <ac:spMk id="12" creationId="{55C4901C-B25D-CFE2-7AA8-B677C622B0B9}"/>
          </ac:spMkLst>
        </pc:spChg>
        <pc:spChg chg="add mod">
          <ac:chgData name="Alexandros Manolakos" userId="30740036-014e-4ac5-85d2-b3c14166ffcc" providerId="ADAL" clId="{B9CA83E8-E429-4EAB-B71D-6885D10116B2}" dt="2023-11-16T22:25:43.029" v="74" actId="1582"/>
          <ac:spMkLst>
            <pc:docMk/>
            <pc:sldMk cId="994756270" sldId="257"/>
            <ac:spMk id="13" creationId="{10D2CDC0-D69D-913B-755A-0C7C609CE0B6}"/>
          </ac:spMkLst>
        </pc:spChg>
        <pc:spChg chg="mod">
          <ac:chgData name="Alexandros Manolakos" userId="30740036-014e-4ac5-85d2-b3c14166ffcc" providerId="ADAL" clId="{B9CA83E8-E429-4EAB-B71D-6885D10116B2}" dt="2023-11-16T22:24:33.984" v="14" actId="1076"/>
          <ac:spMkLst>
            <pc:docMk/>
            <pc:sldMk cId="994756270" sldId="257"/>
            <ac:spMk id="31" creationId="{C80CD117-DF64-A995-A101-C22D0D6B532B}"/>
          </ac:spMkLst>
        </pc:spChg>
        <pc:spChg chg="mod">
          <ac:chgData name="Alexandros Manolakos" userId="30740036-014e-4ac5-85d2-b3c14166ffcc" providerId="ADAL" clId="{B9CA83E8-E429-4EAB-B71D-6885D10116B2}" dt="2023-11-16T22:24:30.337" v="11" actId="20577"/>
          <ac:spMkLst>
            <pc:docMk/>
            <pc:sldMk cId="994756270" sldId="257"/>
            <ac:spMk id="41" creationId="{C0761E60-EF56-1A1C-0F93-28843128B8B3}"/>
          </ac:spMkLst>
        </pc:spChg>
        <pc:spChg chg="mod">
          <ac:chgData name="Alexandros Manolakos" userId="30740036-014e-4ac5-85d2-b3c14166ffcc" providerId="ADAL" clId="{B9CA83E8-E429-4EAB-B71D-6885D10116B2}" dt="2023-11-16T22:24:31.818" v="13" actId="20577"/>
          <ac:spMkLst>
            <pc:docMk/>
            <pc:sldMk cId="994756270" sldId="257"/>
            <ac:spMk id="42" creationId="{B6DCADF9-1BF3-A417-0A5F-EF46EF4ACF6A}"/>
          </ac:spMkLst>
        </pc:spChg>
        <pc:cxnChg chg="add mod">
          <ac:chgData name="Alexandros Manolakos" userId="30740036-014e-4ac5-85d2-b3c14166ffcc" providerId="ADAL" clId="{B9CA83E8-E429-4EAB-B71D-6885D10116B2}" dt="2023-11-16T22:24:36.552" v="17" actId="1076"/>
          <ac:cxnSpMkLst>
            <pc:docMk/>
            <pc:sldMk cId="994756270" sldId="257"/>
            <ac:cxnSpMk id="3" creationId="{D3CE748E-873E-D74C-6027-8CFB6728DEF9}"/>
          </ac:cxnSpMkLst>
        </pc:cxnChg>
        <pc:cxnChg chg="del">
          <ac:chgData name="Alexandros Manolakos" userId="30740036-014e-4ac5-85d2-b3c14166ffcc" providerId="ADAL" clId="{B9CA83E8-E429-4EAB-B71D-6885D10116B2}" dt="2023-11-16T22:24:19.161" v="6" actId="478"/>
          <ac:cxnSpMkLst>
            <pc:docMk/>
            <pc:sldMk cId="994756270" sldId="257"/>
            <ac:cxnSpMk id="4" creationId="{0045500D-E7F3-67CF-2383-72373366A1DC}"/>
          </ac:cxnSpMkLst>
        </pc:cxnChg>
        <pc:cxnChg chg="del">
          <ac:chgData name="Alexandros Manolakos" userId="30740036-014e-4ac5-85d2-b3c14166ffcc" providerId="ADAL" clId="{B9CA83E8-E429-4EAB-B71D-6885D10116B2}" dt="2023-11-16T22:24:19.983" v="7" actId="478"/>
          <ac:cxnSpMkLst>
            <pc:docMk/>
            <pc:sldMk cId="994756270" sldId="257"/>
            <ac:cxnSpMk id="5" creationId="{492639BF-AECE-49C3-0009-58689B2839E9}"/>
          </ac:cxnSpMkLst>
        </pc:cxnChg>
        <pc:cxnChg chg="add mod">
          <ac:chgData name="Alexandros Manolakos" userId="30740036-014e-4ac5-85d2-b3c14166ffcc" providerId="ADAL" clId="{B9CA83E8-E429-4EAB-B71D-6885D10116B2}" dt="2023-11-16T22:24:39.935" v="19" actId="1076"/>
          <ac:cxnSpMkLst>
            <pc:docMk/>
            <pc:sldMk cId="994756270" sldId="257"/>
            <ac:cxnSpMk id="7" creationId="{4CD205F1-130C-9BD1-CA87-DDE1A88EF3C8}"/>
          </ac:cxnSpMkLst>
        </pc:cxnChg>
        <pc:cxnChg chg="add mod">
          <ac:chgData name="Alexandros Manolakos" userId="30740036-014e-4ac5-85d2-b3c14166ffcc" providerId="ADAL" clId="{B9CA83E8-E429-4EAB-B71D-6885D10116B2}" dt="2023-11-16T22:25:50.576" v="77" actId="208"/>
          <ac:cxnSpMkLst>
            <pc:docMk/>
            <pc:sldMk cId="994756270" sldId="257"/>
            <ac:cxnSpMk id="15" creationId="{E485A745-DB31-AB2D-FE85-0394F536D089}"/>
          </ac:cxnSpMkLst>
        </pc:cxnChg>
      </pc:sldChg>
      <pc:sldChg chg="addSp delSp modSp mod">
        <pc:chgData name="Alexandros Manolakos" userId="30740036-014e-4ac5-85d2-b3c14166ffcc" providerId="ADAL" clId="{B9CA83E8-E429-4EAB-B71D-6885D10116B2}" dt="2023-11-16T22:23:58.183" v="5" actId="207"/>
        <pc:sldMkLst>
          <pc:docMk/>
          <pc:sldMk cId="460274837" sldId="259"/>
        </pc:sldMkLst>
        <pc:spChg chg="add mod">
          <ac:chgData name="Alexandros Manolakos" userId="30740036-014e-4ac5-85d2-b3c14166ffcc" providerId="ADAL" clId="{B9CA83E8-E429-4EAB-B71D-6885D10116B2}" dt="2023-11-16T22:23:58.183" v="5" actId="207"/>
          <ac:spMkLst>
            <pc:docMk/>
            <pc:sldMk cId="460274837" sldId="259"/>
            <ac:spMk id="3" creationId="{51204AEF-23F1-2900-650C-63A1E4FCCF00}"/>
          </ac:spMkLst>
        </pc:spChg>
        <pc:picChg chg="add del">
          <ac:chgData name="Alexandros Manolakos" userId="30740036-014e-4ac5-85d2-b3c14166ffcc" providerId="ADAL" clId="{B9CA83E8-E429-4EAB-B71D-6885D10116B2}" dt="2023-11-16T22:23:41.186" v="1" actId="478"/>
          <ac:picMkLst>
            <pc:docMk/>
            <pc:sldMk cId="460274837" sldId="259"/>
            <ac:picMk id="4" creationId="{D79D0E58-BE74-025A-664B-72DE0BCE490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57161BF-B23B-4394-A96E-F4360C62819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2EFA4A7-9429-4DF7-ABF5-D9E5B2540E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BAD32F0-874C-4AAC-9514-AAD3E6FF80D6}" type="datetimeFigureOut">
              <a:rPr lang="en-US" smtClean="0"/>
              <a:t>11/16/2023</a:t>
            </a:fld>
            <a:endParaRPr lang="en-US"/>
          </a:p>
        </p:txBody>
      </p:sp>
      <p:sp>
        <p:nvSpPr>
          <p:cNvPr id="4" name="Footer Placeholder 3">
            <a:extLst>
              <a:ext uri="{FF2B5EF4-FFF2-40B4-BE49-F238E27FC236}">
                <a16:creationId xmlns:a16="http://schemas.microsoft.com/office/drawing/2014/main" id="{7FFAA4EB-3327-4214-8C66-D022262D92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59F6045-FEC1-483F-916F-4A70D359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F42476-7A7B-40F5-8A25-2A09BD3C8867}" type="slidenum">
              <a:rPr lang="en-US" smtClean="0"/>
              <a:t>‹#›</a:t>
            </a:fld>
            <a:endParaRPr lang="en-US"/>
          </a:p>
        </p:txBody>
      </p:sp>
    </p:spTree>
    <p:extLst>
      <p:ext uri="{BB962C8B-B14F-4D97-AF65-F5344CB8AC3E}">
        <p14:creationId xmlns:p14="http://schemas.microsoft.com/office/powerpoint/2010/main" val="2503967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6D1935-2548-4788-81DD-641A298E824F}" type="datetimeFigureOut">
              <a:rPr lang="de-DE" smtClean="0"/>
              <a:t>16.11.2023</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5E7E4-6857-4F03-A780-9887AA86825E}" type="slidenum">
              <a:rPr lang="de-DE" smtClean="0"/>
              <a:t>‹#›</a:t>
            </a:fld>
            <a:endParaRPr lang="de-DE"/>
          </a:p>
        </p:txBody>
      </p:sp>
    </p:spTree>
    <p:extLst>
      <p:ext uri="{BB962C8B-B14F-4D97-AF65-F5344CB8AC3E}">
        <p14:creationId xmlns:p14="http://schemas.microsoft.com/office/powerpoint/2010/main" val="1576483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9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3.svg"/><Relationship Id="rId4" Type="http://schemas.openxmlformats.org/officeDocument/2006/relationships/image" Target="../media/image1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hoto">
    <p:bg>
      <p:bgPr>
        <a:solidFill>
          <a:schemeClr val="tx2"/>
        </a:solidFill>
        <a:effectLst/>
      </p:bgPr>
    </p:bg>
    <p:spTree>
      <p:nvGrpSpPr>
        <p:cNvPr id="1" name=""/>
        <p:cNvGrpSpPr/>
        <p:nvPr/>
      </p:nvGrpSpPr>
      <p:grpSpPr>
        <a:xfrm>
          <a:off x="0" y="0"/>
          <a:ext cx="0" cy="0"/>
          <a:chOff x="0" y="0"/>
          <a:chExt cx="0" cy="0"/>
        </a:xfrm>
      </p:grpSpPr>
      <p:sp>
        <p:nvSpPr>
          <p:cNvPr id="8" name="Picture Placeholder 2">
            <a:extLst>
              <a:ext uri="{FF2B5EF4-FFF2-40B4-BE49-F238E27FC236}">
                <a16:creationId xmlns:a16="http://schemas.microsoft.com/office/drawing/2014/main" id="{C8744E5A-C06A-4B60-BDC7-1D821CA9F5B0}"/>
              </a:ext>
            </a:extLst>
          </p:cNvPr>
          <p:cNvSpPr>
            <a:spLocks noGrp="1"/>
          </p:cNvSpPr>
          <p:nvPr>
            <p:ph type="pic" sz="quarter" idx="11"/>
          </p:nvPr>
        </p:nvSpPr>
        <p:spPr>
          <a:xfrm>
            <a:off x="0" y="28448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9" name="Text Placeholder 7">
            <a:extLst>
              <a:ext uri="{FF2B5EF4-FFF2-40B4-BE49-F238E27FC236}">
                <a16:creationId xmlns:a16="http://schemas.microsoft.com/office/drawing/2014/main" id="{9640E281-C50E-4848-91E6-FC33A602A642}"/>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3" name="Text Placeholder 5">
            <a:extLst>
              <a:ext uri="{FF2B5EF4-FFF2-40B4-BE49-F238E27FC236}">
                <a16:creationId xmlns:a16="http://schemas.microsoft.com/office/drawing/2014/main" id="{A4169139-C0DB-6241-B1E6-BBBF31EE728E}"/>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4" name="Text Placeholder 48">
            <a:extLst>
              <a:ext uri="{FF2B5EF4-FFF2-40B4-BE49-F238E27FC236}">
                <a16:creationId xmlns:a16="http://schemas.microsoft.com/office/drawing/2014/main" id="{79B5B91D-44E9-C946-8602-7115E58F4F7F}"/>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6" name="Title 2">
            <a:extLst>
              <a:ext uri="{FF2B5EF4-FFF2-40B4-BE49-F238E27FC236}">
                <a16:creationId xmlns:a16="http://schemas.microsoft.com/office/drawing/2014/main" id="{62C0E76A-32B9-4D4D-B734-7A849718BDEC}"/>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20" name="Freeform 5">
            <a:extLst>
              <a:ext uri="{FF2B5EF4-FFF2-40B4-BE49-F238E27FC236}">
                <a16:creationId xmlns:a16="http://schemas.microsoft.com/office/drawing/2014/main" id="{6E23F990-94BF-5E49-B3E1-907A3E5E23F6}"/>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0" name="TextBox 9">
            <a:extLst>
              <a:ext uri="{FF2B5EF4-FFF2-40B4-BE49-F238E27FC236}">
                <a16:creationId xmlns:a16="http://schemas.microsoft.com/office/drawing/2014/main" id="{13EDBCEA-3011-7246-B482-3F2BC945635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1" name="Text Placeholder 7">
            <a:extLst>
              <a:ext uri="{FF2B5EF4-FFF2-40B4-BE49-F238E27FC236}">
                <a16:creationId xmlns:a16="http://schemas.microsoft.com/office/drawing/2014/main" id="{CF15FD80-2861-F44E-7FFE-F838CFAF2B7A}"/>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4" name="TextBox 3">
            <a:extLst>
              <a:ext uri="{FF2B5EF4-FFF2-40B4-BE49-F238E27FC236}">
                <a16:creationId xmlns:a16="http://schemas.microsoft.com/office/drawing/2014/main" id="{DA9BD4B6-2425-BB73-59A1-48C2AAAAD400}"/>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2255237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Gun Metal">
    <p:bg>
      <p:bgPr>
        <a:solidFill>
          <a:schemeClr val="accent5"/>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a:solidFill>
                  <a:srgbClr val="36445C"/>
                </a:solidFill>
                <a:effectLst>
                  <a:innerShdw blurRad="38100" dist="25400" dir="8100000">
                    <a:prstClr val="black">
                      <a:alpha val="50000"/>
                    </a:prstClr>
                  </a:innerShdw>
                </a:effectLst>
              </a:rPr>
              <a:t>Agenda</a:t>
            </a:r>
          </a:p>
        </p:txBody>
      </p:sp>
      <p:sp>
        <p:nvSpPr>
          <p:cNvPr id="6" name="Content Placeholder 19">
            <a:extLst>
              <a:ext uri="{FF2B5EF4-FFF2-40B4-BE49-F238E27FC236}">
                <a16:creationId xmlns:a16="http://schemas.microsoft.com/office/drawing/2014/main" id="{E8E71E0A-85CF-2F4F-AD72-0AE19BB5CA8C}"/>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11" name="TextBox 10">
            <a:extLst>
              <a:ext uri="{FF2B5EF4-FFF2-40B4-BE49-F238E27FC236}">
                <a16:creationId xmlns:a16="http://schemas.microsoft.com/office/drawing/2014/main" id="{07BEC940-B4ED-DC49-9299-BDA70EB23F9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04735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Agenda Midnight">
    <p:bg>
      <p:bgPr>
        <a:solidFill>
          <a:schemeClr val="tx2"/>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chemeClr val="accent6">
                    <a:lumMod val="50000"/>
                  </a:schemeClr>
                </a:solidFill>
                <a:effectLst>
                  <a:innerShdw blurRad="38100" dist="25400" dir="8100000">
                    <a:prstClr val="black">
                      <a:alpha val="50000"/>
                    </a:prstClr>
                  </a:innerShdw>
                </a:effectLst>
              </a:rPr>
              <a:t>Agenda</a:t>
            </a:r>
          </a:p>
        </p:txBody>
      </p:sp>
      <p:sp>
        <p:nvSpPr>
          <p:cNvPr id="8" name="Content Placeholder 19">
            <a:extLst>
              <a:ext uri="{FF2B5EF4-FFF2-40B4-BE49-F238E27FC236}">
                <a16:creationId xmlns:a16="http://schemas.microsoft.com/office/drawing/2014/main" id="{10968AA9-77DE-9242-845F-5A78D07B68BE}"/>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208D36FA-EC4D-7D4A-B095-AC92E8A9595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65934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genda 2 White">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A6727AA1-A1B1-4941-9657-C92FF7F7A61A}"/>
              </a:ext>
            </a:extLst>
          </p:cNvPr>
          <p:cNvSpPr/>
          <p:nvPr userDrawn="1"/>
        </p:nvSpPr>
        <p:spPr bwMode="gray">
          <a:xfrm>
            <a:off x="-114299" y="-127002"/>
            <a:ext cx="973370" cy="6482082"/>
          </a:xfrm>
          <a:prstGeom prst="roundRect">
            <a:avLst>
              <a:gd name="adj" fmla="val 8455"/>
            </a:avLst>
          </a:prstGeom>
          <a:solidFill>
            <a:schemeClr val="bg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B4C11CA4-B58A-1E45-86AF-685220A2EC36}"/>
              </a:ext>
            </a:extLst>
          </p:cNvPr>
          <p:cNvSpPr>
            <a:spLocks noGrp="1"/>
          </p:cNvSpPr>
          <p:nvPr>
            <p:ph sz="quarter" idx="10"/>
          </p:nvPr>
        </p:nvSpPr>
        <p:spPr>
          <a:xfrm>
            <a:off x="1833336" y="1015156"/>
            <a:ext cx="9148989" cy="5339923"/>
          </a:xfrm>
          <a:prstGeom prst="rect">
            <a:avLst/>
          </a:prstGeom>
        </p:spPr>
        <p:txBody>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30577A47-956C-6A4F-8971-CCC759B90BEE}"/>
              </a:ext>
            </a:extLst>
          </p:cNvPr>
          <p:cNvSpPr>
            <a:spLocks noGrp="1"/>
          </p:cNvSpPr>
          <p:nvPr>
            <p:ph type="title"/>
          </p:nvPr>
        </p:nvSpPr>
        <p:spPr>
          <a:xfrm rot="5400000">
            <a:off x="-2472981" y="3007719"/>
            <a:ext cx="5682803" cy="361959"/>
          </a:xfrm>
        </p:spPr>
        <p:txBody>
          <a:bodyPr wrap="square">
            <a:spAutoFit/>
          </a:bodyPr>
          <a:lstStyle>
            <a:lvl1pPr>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21472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2 Nickel">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A6727AA1-A1B1-4941-9657-C92FF7F7A61A}"/>
              </a:ext>
            </a:extLst>
          </p:cNvPr>
          <p:cNvSpPr/>
          <p:nvPr userDrawn="1"/>
        </p:nvSpPr>
        <p:spPr bwMode="gray">
          <a:xfrm>
            <a:off x="-114299" y="-127002"/>
            <a:ext cx="973370" cy="6482082"/>
          </a:xfrm>
          <a:prstGeom prst="roundRect">
            <a:avLst>
              <a:gd name="adj" fmla="val 8455"/>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27186819-050A-EE44-975A-A57DA0316FA1}"/>
              </a:ext>
            </a:extLst>
          </p:cNvPr>
          <p:cNvSpPr>
            <a:spLocks noGrp="1"/>
          </p:cNvSpPr>
          <p:nvPr>
            <p:ph sz="quarter" idx="10"/>
          </p:nvPr>
        </p:nvSpPr>
        <p:spPr>
          <a:xfrm>
            <a:off x="1833336" y="1015156"/>
            <a:ext cx="9148989" cy="5339923"/>
          </a:xfrm>
          <a:prstGeom prst="rect">
            <a:avLst/>
          </a:prstGeom>
        </p:spPr>
        <p:txBody>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B55197C6-4440-C140-838A-1363DBC789FF}"/>
              </a:ext>
            </a:extLst>
          </p:cNvPr>
          <p:cNvSpPr>
            <a:spLocks noGrp="1"/>
          </p:cNvSpPr>
          <p:nvPr>
            <p:ph type="title"/>
          </p:nvPr>
        </p:nvSpPr>
        <p:spPr>
          <a:xfrm rot="5400000">
            <a:off x="-2472981" y="3007719"/>
            <a:ext cx="5682803" cy="361959"/>
          </a:xfrm>
        </p:spPr>
        <p:txBody>
          <a:bodyPr wrap="square">
            <a:spAutoFit/>
          </a:bodyPr>
          <a:lstStyle>
            <a:lvl1pPr>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74318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2 Blue">
    <p:bg>
      <p:bgPr>
        <a:solidFill>
          <a:srgbClr val="FFFFFF"/>
        </a:solidFill>
        <a:effectLst/>
      </p:bgPr>
    </p:bg>
    <p:spTree>
      <p:nvGrpSpPr>
        <p:cNvPr id="1" name=""/>
        <p:cNvGrpSpPr/>
        <p:nvPr/>
      </p:nvGrpSpPr>
      <p:grpSpPr>
        <a:xfrm>
          <a:off x="0" y="0"/>
          <a:ext cx="0" cy="0"/>
          <a:chOff x="0" y="0"/>
          <a:chExt cx="0" cy="0"/>
        </a:xfrm>
      </p:grpSpPr>
      <p:sp>
        <p:nvSpPr>
          <p:cNvPr id="24" name="Rectangle: Single Corner Rounded 55">
            <a:extLst>
              <a:ext uri="{FF2B5EF4-FFF2-40B4-BE49-F238E27FC236}">
                <a16:creationId xmlns:a16="http://schemas.microsoft.com/office/drawing/2014/main" id="{25675409-AF12-424E-B380-278C5FE944D5}"/>
              </a:ext>
            </a:extLst>
          </p:cNvPr>
          <p:cNvSpPr/>
          <p:nvPr userDrawn="1"/>
        </p:nvSpPr>
        <p:spPr bwMode="gray">
          <a:xfrm>
            <a:off x="-114299" y="-127002"/>
            <a:ext cx="973370" cy="6482082"/>
          </a:xfrm>
          <a:prstGeom prst="roundRect">
            <a:avLst>
              <a:gd name="adj" fmla="val 8455"/>
            </a:avLst>
          </a:prstGeom>
          <a:solidFill>
            <a:schemeClr val="accent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26054762-9254-0D4E-BCD4-AE565B915464}"/>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5E506679-F503-F54E-8232-EF7575E80F83}"/>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527050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2 Light Blue">
    <p:bg>
      <p:bgPr>
        <a:solidFill>
          <a:srgbClr val="FFFFFF"/>
        </a:solidFill>
        <a:effectLst/>
      </p:bgPr>
    </p:bg>
    <p:spTree>
      <p:nvGrpSpPr>
        <p:cNvPr id="1" name=""/>
        <p:cNvGrpSpPr/>
        <p:nvPr/>
      </p:nvGrpSpPr>
      <p:grpSpPr>
        <a:xfrm>
          <a:off x="0" y="0"/>
          <a:ext cx="0" cy="0"/>
          <a:chOff x="0" y="0"/>
          <a:chExt cx="0" cy="0"/>
        </a:xfrm>
      </p:grpSpPr>
      <p:sp>
        <p:nvSpPr>
          <p:cNvPr id="5" name="Content Placeholder 18">
            <a:extLst>
              <a:ext uri="{FF2B5EF4-FFF2-40B4-BE49-F238E27FC236}">
                <a16:creationId xmlns:a16="http://schemas.microsoft.com/office/drawing/2014/main" id="{1FA56E7C-9A24-EF4A-8429-C017F6CEC55A}"/>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10" name="Rectangle: Single Corner Rounded 55">
            <a:extLst>
              <a:ext uri="{FF2B5EF4-FFF2-40B4-BE49-F238E27FC236}">
                <a16:creationId xmlns:a16="http://schemas.microsoft.com/office/drawing/2014/main" id="{25752157-1EA1-4DF8-91CB-5D026545D080}"/>
              </a:ext>
            </a:extLst>
          </p:cNvPr>
          <p:cNvSpPr/>
          <p:nvPr userDrawn="1"/>
        </p:nvSpPr>
        <p:spPr bwMode="gray">
          <a:xfrm>
            <a:off x="-114299" y="-127002"/>
            <a:ext cx="973370" cy="6482082"/>
          </a:xfrm>
          <a:prstGeom prst="roundRect">
            <a:avLst>
              <a:gd name="adj" fmla="val 8455"/>
            </a:avLst>
          </a:prstGeom>
          <a:solidFill>
            <a:schemeClr val="accent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6" name="Title 2">
            <a:extLst>
              <a:ext uri="{FF2B5EF4-FFF2-40B4-BE49-F238E27FC236}">
                <a16:creationId xmlns:a16="http://schemas.microsoft.com/office/drawing/2014/main" id="{E6A99A0D-7419-3B40-AD42-8DB8315648F3}"/>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376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genda 2 Teal">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28EAFDF8-F6CD-4BA2-A44B-DABABBBF97B2}"/>
              </a:ext>
            </a:extLst>
          </p:cNvPr>
          <p:cNvSpPr/>
          <p:nvPr userDrawn="1"/>
        </p:nvSpPr>
        <p:spPr bwMode="gray">
          <a:xfrm>
            <a:off x="-114299" y="-127002"/>
            <a:ext cx="973370" cy="6482082"/>
          </a:xfrm>
          <a:prstGeom prst="roundRect">
            <a:avLst>
              <a:gd name="adj" fmla="val 8455"/>
            </a:avLst>
          </a:prstGeom>
          <a:solidFill>
            <a:schemeClr val="accent3"/>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623156BE-0D93-9947-9E1E-B9F92F0B4E09}"/>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4814C958-3B5D-F445-81E0-FF1F179CDCCA}"/>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9675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2 Gun Metal">
    <p:bg>
      <p:bgPr>
        <a:solidFill>
          <a:srgbClr val="FFFFFF"/>
        </a:solidFill>
        <a:effectLst/>
      </p:bgPr>
    </p:bg>
    <p:spTree>
      <p:nvGrpSpPr>
        <p:cNvPr id="1" name=""/>
        <p:cNvGrpSpPr/>
        <p:nvPr/>
      </p:nvGrpSpPr>
      <p:grpSpPr>
        <a:xfrm>
          <a:off x="0" y="0"/>
          <a:ext cx="0" cy="0"/>
          <a:chOff x="0" y="0"/>
          <a:chExt cx="0" cy="0"/>
        </a:xfrm>
      </p:grpSpPr>
      <p:sp>
        <p:nvSpPr>
          <p:cNvPr id="10" name="Rectangle: Single Corner Rounded 55">
            <a:extLst>
              <a:ext uri="{FF2B5EF4-FFF2-40B4-BE49-F238E27FC236}">
                <a16:creationId xmlns:a16="http://schemas.microsoft.com/office/drawing/2014/main" id="{F8479696-5776-4351-9904-F9783F17DE92}"/>
              </a:ext>
            </a:extLst>
          </p:cNvPr>
          <p:cNvSpPr/>
          <p:nvPr userDrawn="1"/>
        </p:nvSpPr>
        <p:spPr bwMode="gray">
          <a:xfrm>
            <a:off x="-114299" y="-127002"/>
            <a:ext cx="973370" cy="6482082"/>
          </a:xfrm>
          <a:prstGeom prst="roundRect">
            <a:avLst>
              <a:gd name="adj" fmla="val 8455"/>
            </a:avLst>
          </a:prstGeom>
          <a:solidFill>
            <a:schemeClr val="accent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C6FF2B29-32B4-CA46-824A-9E235BAE4F9C}"/>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3D7C252D-39AD-7C4C-84C6-B1FD9DC44345}"/>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228873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2 Midnight">
    <p:bg>
      <p:bgPr>
        <a:solidFill>
          <a:srgbClr val="FFFFFF"/>
        </a:solidFill>
        <a:effectLst/>
      </p:bgPr>
    </p:bg>
    <p:spTree>
      <p:nvGrpSpPr>
        <p:cNvPr id="1" name=""/>
        <p:cNvGrpSpPr/>
        <p:nvPr/>
      </p:nvGrpSpPr>
      <p:grpSpPr>
        <a:xfrm>
          <a:off x="0" y="0"/>
          <a:ext cx="0" cy="0"/>
          <a:chOff x="0" y="0"/>
          <a:chExt cx="0" cy="0"/>
        </a:xfrm>
      </p:grpSpPr>
      <p:sp>
        <p:nvSpPr>
          <p:cNvPr id="7" name="Rectangle: Single Corner Rounded 55">
            <a:extLst>
              <a:ext uri="{FF2B5EF4-FFF2-40B4-BE49-F238E27FC236}">
                <a16:creationId xmlns:a16="http://schemas.microsoft.com/office/drawing/2014/main" id="{7429ABC3-9EBB-47B5-BFD6-442F69DFAB3A}"/>
              </a:ext>
            </a:extLst>
          </p:cNvPr>
          <p:cNvSpPr/>
          <p:nvPr userDrawn="1"/>
        </p:nvSpPr>
        <p:spPr bwMode="gray">
          <a:xfrm>
            <a:off x="-114299" y="-127002"/>
            <a:ext cx="973370" cy="6482082"/>
          </a:xfrm>
          <a:prstGeom prst="roundRect">
            <a:avLst>
              <a:gd name="adj" fmla="val 8455"/>
            </a:avLst>
          </a:prstGeom>
          <a:solidFill>
            <a:schemeClr val="tx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a:solidFill>
                <a:prstClr val="white"/>
              </a:solidFill>
            </a:endParaRPr>
          </a:p>
        </p:txBody>
      </p:sp>
      <p:sp>
        <p:nvSpPr>
          <p:cNvPr id="5" name="Content Placeholder 18">
            <a:extLst>
              <a:ext uri="{FF2B5EF4-FFF2-40B4-BE49-F238E27FC236}">
                <a16:creationId xmlns:a16="http://schemas.microsoft.com/office/drawing/2014/main" id="{D002839B-4A97-1047-9C69-AEB96FCC0BCF}"/>
              </a:ext>
            </a:extLst>
          </p:cNvPr>
          <p:cNvSpPr>
            <a:spLocks noGrp="1"/>
          </p:cNvSpPr>
          <p:nvPr>
            <p:ph sz="quarter" idx="10"/>
          </p:nvPr>
        </p:nvSpPr>
        <p:spPr>
          <a:xfrm>
            <a:off x="1833336" y="1015156"/>
            <a:ext cx="9148989" cy="5339923"/>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914400" indent="-914400">
              <a:lnSpc>
                <a:spcPct val="107000"/>
              </a:lnSpc>
              <a:spcBef>
                <a:spcPts val="0"/>
              </a:spcBef>
              <a:spcAft>
                <a:spcPts val="1800"/>
              </a:spcAft>
              <a:buClr>
                <a:schemeClr val="tx2"/>
              </a:buClr>
              <a:buFont typeface="+mj-lt"/>
              <a:buAutoNum type="arabicPeriod"/>
              <a:defRPr sz="5400">
                <a:solidFill>
                  <a:schemeClr val="tx1"/>
                </a:solidFill>
              </a:defRPr>
            </a:lvl2pPr>
            <a:lvl3pPr marL="914400" indent="-914400">
              <a:lnSpc>
                <a:spcPct val="107000"/>
              </a:lnSpc>
              <a:spcBef>
                <a:spcPts val="0"/>
              </a:spcBef>
              <a:spcAft>
                <a:spcPts val="1800"/>
              </a:spcAft>
              <a:buClr>
                <a:schemeClr val="tx2"/>
              </a:buClr>
              <a:buFont typeface="+mj-lt"/>
              <a:buAutoNum type="arabicPeriod"/>
              <a:defRPr sz="5400">
                <a:solidFill>
                  <a:schemeClr val="tx1"/>
                </a:solidFill>
              </a:defRPr>
            </a:lvl3pPr>
            <a:lvl4pPr marL="914400" indent="-914400">
              <a:lnSpc>
                <a:spcPct val="107000"/>
              </a:lnSpc>
              <a:spcBef>
                <a:spcPts val="0"/>
              </a:spcBef>
              <a:spcAft>
                <a:spcPts val="1800"/>
              </a:spcAft>
              <a:buClr>
                <a:schemeClr val="tx2"/>
              </a:buClr>
              <a:buFont typeface="+mj-lt"/>
              <a:buAutoNum type="arabicPeriod"/>
              <a:defRPr sz="5400">
                <a:solidFill>
                  <a:schemeClr val="tx1"/>
                </a:solidFill>
              </a:defRPr>
            </a:lvl4pPr>
            <a:lvl5pPr marL="914400" indent="-914400">
              <a:lnSpc>
                <a:spcPct val="107000"/>
              </a:lnSpc>
              <a:spcBef>
                <a:spcPts val="0"/>
              </a:spcBef>
              <a:spcAft>
                <a:spcPts val="1800"/>
              </a:spcAft>
              <a:buClr>
                <a:schemeClr val="tx2"/>
              </a:buClr>
              <a:buFont typeface="+mj-lt"/>
              <a:buAutoNum type="arabicPeriod"/>
              <a:defRPr sz="5400">
                <a:solidFill>
                  <a:schemeClr val="tx1"/>
                </a:solidFill>
              </a:defRPr>
            </a:lvl5pPr>
          </a:lstStyle>
          <a:p>
            <a:pPr lvl="0"/>
            <a:r>
              <a:rPr lang="en-US"/>
              <a:t>Click to edit Master text styles</a:t>
            </a:r>
          </a:p>
        </p:txBody>
      </p:sp>
      <p:sp>
        <p:nvSpPr>
          <p:cNvPr id="6" name="Title 2">
            <a:extLst>
              <a:ext uri="{FF2B5EF4-FFF2-40B4-BE49-F238E27FC236}">
                <a16:creationId xmlns:a16="http://schemas.microsoft.com/office/drawing/2014/main" id="{9B68F083-E4D3-5C4B-B811-917B2E5D18D5}"/>
              </a:ext>
            </a:extLst>
          </p:cNvPr>
          <p:cNvSpPr>
            <a:spLocks noGrp="1"/>
          </p:cNvSpPr>
          <p:nvPr>
            <p:ph type="title"/>
          </p:nvPr>
        </p:nvSpPr>
        <p:spPr>
          <a:xfrm rot="5400000">
            <a:off x="-2472981" y="3007719"/>
            <a:ext cx="5682803" cy="361959"/>
          </a:xfrm>
        </p:spPr>
        <p:txBody>
          <a:bodyPr wrap="square">
            <a:spAutoFit/>
          </a:bodyPr>
          <a:lstStyle>
            <a:lvl1pPr>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624573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Footer Placeholder 2">
            <a:extLst>
              <a:ext uri="{FF2B5EF4-FFF2-40B4-BE49-F238E27FC236}">
                <a16:creationId xmlns:a16="http://schemas.microsoft.com/office/drawing/2014/main" id="{3A03272E-A5C6-CB49-BA8B-767EA157F8AE}"/>
              </a:ext>
            </a:extLst>
          </p:cNvPr>
          <p:cNvSpPr>
            <a:spLocks noGrp="1"/>
          </p:cNvSpPr>
          <p:nvPr>
            <p:ph type="ftr" sz="quarter" idx="3"/>
          </p:nvPr>
        </p:nvSpPr>
        <p:spPr>
          <a:xfrm>
            <a:off x="495299" y="6528816"/>
            <a:ext cx="5943600"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424323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hite">
    <p:bg>
      <p:bgPr>
        <a:solidFill>
          <a:schemeClr val="bg1"/>
        </a:solidFill>
        <a:effectLst/>
      </p:bgPr>
    </p:bg>
    <p:spTree>
      <p:nvGrpSpPr>
        <p:cNvPr id="1" name=""/>
        <p:cNvGrpSpPr/>
        <p:nvPr/>
      </p:nvGrpSpPr>
      <p:grpSpPr>
        <a:xfrm>
          <a:off x="0" y="0"/>
          <a:ext cx="0" cy="0"/>
          <a:chOff x="0" y="0"/>
          <a:chExt cx="0" cy="0"/>
        </a:xfrm>
      </p:grpSpPr>
      <p:sp>
        <p:nvSpPr>
          <p:cNvPr id="26" name="Freeform 8">
            <a:extLst>
              <a:ext uri="{FF2B5EF4-FFF2-40B4-BE49-F238E27FC236}">
                <a16:creationId xmlns:a16="http://schemas.microsoft.com/office/drawing/2014/main" id="{FA702086-7005-4270-9600-3E0409C7EC66}"/>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chemeClr val="accent6">
              <a:lumMod val="40000"/>
              <a:lumOff val="60000"/>
            </a:schemeClr>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18" name="Text Placeholder 48">
            <a:extLst>
              <a:ext uri="{FF2B5EF4-FFF2-40B4-BE49-F238E27FC236}">
                <a16:creationId xmlns:a16="http://schemas.microsoft.com/office/drawing/2014/main" id="{6F6D3CAF-F7C0-0E43-AE55-B557B5B2CAB8}"/>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9" name="TextBox 8">
            <a:extLst>
              <a:ext uri="{FF2B5EF4-FFF2-40B4-BE49-F238E27FC236}">
                <a16:creationId xmlns:a16="http://schemas.microsoft.com/office/drawing/2014/main" id="{AD73AE66-D2D6-2F4A-B881-C8B70F38B6E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0" name="Text Placeholder 7">
            <a:extLst>
              <a:ext uri="{FF2B5EF4-FFF2-40B4-BE49-F238E27FC236}">
                <a16:creationId xmlns:a16="http://schemas.microsoft.com/office/drawing/2014/main" id="{7046D437-3264-F6DC-A2E1-DDEF4AC5BB1C}"/>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tx2"/>
                </a:solidFill>
              </a:defRPr>
            </a:lvl1pPr>
            <a:lvl2pPr marL="0" indent="0">
              <a:lnSpc>
                <a:spcPct val="96000"/>
              </a:lnSpc>
              <a:spcBef>
                <a:spcPts val="0"/>
              </a:spcBef>
              <a:buFont typeface="Microsoft Sans Serif" panose="020B0604020202020204" pitchFamily="34" charset="0"/>
              <a:buNone/>
              <a:defRPr sz="1600">
                <a:solidFill>
                  <a:schemeClr val="tx2"/>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3" name="Text Placeholder 5">
            <a:extLst>
              <a:ext uri="{FF2B5EF4-FFF2-40B4-BE49-F238E27FC236}">
                <a16:creationId xmlns:a16="http://schemas.microsoft.com/office/drawing/2014/main" id="{6218B41B-AA06-EB46-A468-6C030F63EC7A}"/>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6" name="Title 2">
            <a:extLst>
              <a:ext uri="{FF2B5EF4-FFF2-40B4-BE49-F238E27FC236}">
                <a16:creationId xmlns:a16="http://schemas.microsoft.com/office/drawing/2014/main" id="{9ACEF7A7-EEB2-CFA1-B461-4924F8BF02F9}"/>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7" name="Freeform 5">
            <a:extLst>
              <a:ext uri="{FF2B5EF4-FFF2-40B4-BE49-F238E27FC236}">
                <a16:creationId xmlns:a16="http://schemas.microsoft.com/office/drawing/2014/main" id="{2A123356-318C-095C-E708-AEAD9C4BC772}"/>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21" name="Text Placeholder 7">
            <a:extLst>
              <a:ext uri="{FF2B5EF4-FFF2-40B4-BE49-F238E27FC236}">
                <a16:creationId xmlns:a16="http://schemas.microsoft.com/office/drawing/2014/main" id="{6EEAD541-6CB5-0443-91CE-1EBFA0EF558B}"/>
              </a:ext>
            </a:extLst>
          </p:cNvPr>
          <p:cNvSpPr>
            <a:spLocks noGrp="1"/>
          </p:cNvSpPr>
          <p:nvPr>
            <p:ph type="body" sz="quarter" idx="12" hasCustomPrompt="1"/>
          </p:nvPr>
        </p:nvSpPr>
        <p:spPr bwMode="gray">
          <a:xfrm>
            <a:off x="2401888" y="512165"/>
            <a:ext cx="5484812" cy="226772"/>
          </a:xfrm>
          <a:prstGeom prst="rect">
            <a:avLst/>
          </a:prstGeom>
        </p:spPr>
        <p:txBody>
          <a:bodyPr wrap="none"/>
          <a:lstStyle>
            <a:lvl1pPr marL="0" indent="0" algn="r">
              <a:lnSpc>
                <a:spcPct val="87000"/>
              </a:lnSpc>
              <a:spcBef>
                <a:spcPts val="0"/>
              </a:spcBef>
              <a:buNone/>
              <a:defRPr sz="1600" b="0">
                <a:solidFill>
                  <a:schemeClr val="tx2"/>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3" name="TextBox 2">
            <a:extLst>
              <a:ext uri="{FF2B5EF4-FFF2-40B4-BE49-F238E27FC236}">
                <a16:creationId xmlns:a16="http://schemas.microsoft.com/office/drawing/2014/main" id="{722ABFC3-157C-C0E4-DA8B-80E18DAD1BEC}"/>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215199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p>
        </p:txBody>
      </p:sp>
      <p:sp>
        <p:nvSpPr>
          <p:cNvPr id="7" name="Footer Placeholder 2">
            <a:extLst>
              <a:ext uri="{FF2B5EF4-FFF2-40B4-BE49-F238E27FC236}">
                <a16:creationId xmlns:a16="http://schemas.microsoft.com/office/drawing/2014/main" id="{F6C18923-35DB-3B4A-861B-A5445F6BE6DD}"/>
              </a:ext>
            </a:extLst>
          </p:cNvPr>
          <p:cNvSpPr>
            <a:spLocks noGrp="1"/>
          </p:cNvSpPr>
          <p:nvPr>
            <p:ph type="ftr" sz="quarter" idx="3"/>
          </p:nvPr>
        </p:nvSpPr>
        <p:spPr>
          <a:xfrm>
            <a:off x="495299" y="6532895"/>
            <a:ext cx="5943600"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1107743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endParaRPr lang="en-US" dirty="0"/>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Footer Placeholder 2">
            <a:extLst>
              <a:ext uri="{FF2B5EF4-FFF2-40B4-BE49-F238E27FC236}">
                <a16:creationId xmlns:a16="http://schemas.microsoft.com/office/drawing/2014/main" id="{B4AC2C1E-BA0E-DC40-8740-4C7EC419416D}"/>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3598516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Subtitle with Bullets)">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BC4B80B4-5715-4F96-83DC-B3F7CF22C554}"/>
              </a:ext>
            </a:extLst>
          </p:cNvPr>
          <p:cNvSpPr>
            <a:spLocks noGrp="1"/>
          </p:cNvSpPr>
          <p:nvPr>
            <p:ph type="body" sz="quarter" idx="17"/>
          </p:nvPr>
        </p:nvSpPr>
        <p:spPr>
          <a:xfrm>
            <a:off x="494189" y="1088135"/>
            <a:ext cx="11187112" cy="236347"/>
          </a:xfrm>
        </p:spPr>
        <p:txBody>
          <a:bodyPr/>
          <a:lstStyle>
            <a:lvl1pPr>
              <a:defRPr sz="1600">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p:txBody>
          <a:bodyPr/>
          <a:lstStyle/>
          <a:p>
            <a:r>
              <a:rPr lang="en-US"/>
              <a:t>Click to edit Master title style</a:t>
            </a:r>
          </a:p>
        </p:txBody>
      </p:sp>
      <p:sp>
        <p:nvSpPr>
          <p:cNvPr id="7" name="Footer Placeholder 2">
            <a:extLst>
              <a:ext uri="{FF2B5EF4-FFF2-40B4-BE49-F238E27FC236}">
                <a16:creationId xmlns:a16="http://schemas.microsoft.com/office/drawing/2014/main" id="{F6C18923-35DB-3B4A-861B-A5445F6BE6DD}"/>
              </a:ext>
            </a:extLst>
          </p:cNvPr>
          <p:cNvSpPr>
            <a:spLocks noGrp="1"/>
          </p:cNvSpPr>
          <p:nvPr>
            <p:ph type="ftr" sz="quarter" idx="3"/>
          </p:nvPr>
        </p:nvSpPr>
        <p:spPr>
          <a:xfrm>
            <a:off x="495299" y="6532895"/>
            <a:ext cx="5943600"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Tree>
    <p:extLst>
      <p:ext uri="{BB962C8B-B14F-4D97-AF65-F5344CB8AC3E}">
        <p14:creationId xmlns:p14="http://schemas.microsoft.com/office/powerpoint/2010/main" val="966540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Takeaway Righ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956AE47-124D-4375-A81B-30BAF658BA1F}"/>
              </a:ext>
            </a:extLst>
          </p:cNvPr>
          <p:cNvSpPr>
            <a:spLocks noGrp="1"/>
          </p:cNvSpPr>
          <p:nvPr>
            <p:ph type="ftr" sz="quarter" idx="10"/>
          </p:nvPr>
        </p:nvSpPr>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6" name="Subtitle">
            <a:extLst>
              <a:ext uri="{FF2B5EF4-FFF2-40B4-BE49-F238E27FC236}">
                <a16:creationId xmlns:a16="http://schemas.microsoft.com/office/drawing/2014/main" id="{70A64B2B-7631-4F26-8A92-DDCFC848C520}"/>
              </a:ext>
            </a:extLst>
          </p:cNvPr>
          <p:cNvSpPr>
            <a:spLocks noGrp="1"/>
          </p:cNvSpPr>
          <p:nvPr>
            <p:ph type="subTitle" idx="1"/>
          </p:nvPr>
        </p:nvSpPr>
        <p:spPr>
          <a:xfrm>
            <a:off x="494190" y="1088135"/>
            <a:ext cx="7392134" cy="236347"/>
          </a:xfrm>
          <a:prstGeom prst="rect">
            <a:avLst/>
          </a:prstGeom>
        </p:spPr>
        <p:txBody>
          <a:bodyPr wrap="square">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ext Placeholder 2">
            <a:extLst>
              <a:ext uri="{FF2B5EF4-FFF2-40B4-BE49-F238E27FC236}">
                <a16:creationId xmlns:a16="http://schemas.microsoft.com/office/drawing/2014/main" id="{BAF42B5A-06ED-4E95-BBB8-F57FEE1F84E5}"/>
              </a:ext>
            </a:extLst>
          </p:cNvPr>
          <p:cNvSpPr>
            <a:spLocks noGrp="1"/>
          </p:cNvSpPr>
          <p:nvPr>
            <p:ph type="body" sz="quarter" idx="17"/>
          </p:nvPr>
        </p:nvSpPr>
        <p:spPr>
          <a:xfrm>
            <a:off x="8829674" y="2058988"/>
            <a:ext cx="2867026" cy="4111626"/>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a:extLst>
              <a:ext uri="{FF2B5EF4-FFF2-40B4-BE49-F238E27FC236}">
                <a16:creationId xmlns:a16="http://schemas.microsoft.com/office/drawing/2014/main" id="{EF733B71-D555-941E-8384-FA2B78E9719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920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Left Sid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956AE47-124D-4375-A81B-30BAF658BA1F}"/>
              </a:ext>
            </a:extLst>
          </p:cNvPr>
          <p:cNvSpPr>
            <a:spLocks noGrp="1"/>
          </p:cNvSpPr>
          <p:nvPr>
            <p:ph type="ftr" sz="quarter" idx="10"/>
          </p:nvPr>
        </p:nvSpPr>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4" name="Title 3">
            <a:extLst>
              <a:ext uri="{FF2B5EF4-FFF2-40B4-BE49-F238E27FC236}">
                <a16:creationId xmlns:a16="http://schemas.microsoft.com/office/drawing/2014/main" id="{1D6834C9-EEFA-4FBD-BC61-0A36E0C3E96D}"/>
              </a:ext>
            </a:extLst>
          </p:cNvPr>
          <p:cNvSpPr>
            <a:spLocks noGrp="1"/>
          </p:cNvSpPr>
          <p:nvPr>
            <p:ph type="title"/>
          </p:nvPr>
        </p:nvSpPr>
        <p:spPr>
          <a:xfrm>
            <a:off x="495299" y="2906377"/>
            <a:ext cx="2608263" cy="952155"/>
          </a:xfrm>
        </p:spPr>
        <p:txBody>
          <a:bodyPr/>
          <a:lstStyle/>
          <a:p>
            <a:r>
              <a:rPr lang="en-US"/>
              <a:t>Click to edit Master title style</a:t>
            </a:r>
          </a:p>
        </p:txBody>
      </p:sp>
      <p:sp>
        <p:nvSpPr>
          <p:cNvPr id="6" name="Subtitle">
            <a:extLst>
              <a:ext uri="{FF2B5EF4-FFF2-40B4-BE49-F238E27FC236}">
                <a16:creationId xmlns:a16="http://schemas.microsoft.com/office/drawing/2014/main" id="{2A9BCAA3-70F7-4208-9247-D197A13FECB8}"/>
              </a:ext>
            </a:extLst>
          </p:cNvPr>
          <p:cNvSpPr>
            <a:spLocks noGrp="1"/>
          </p:cNvSpPr>
          <p:nvPr>
            <p:ph type="subTitle" idx="1"/>
          </p:nvPr>
        </p:nvSpPr>
        <p:spPr>
          <a:xfrm>
            <a:off x="494189" y="3942416"/>
            <a:ext cx="2608263" cy="472694"/>
          </a:xfrm>
          <a:prstGeom prst="rect">
            <a:avLst/>
          </a:prstGeom>
        </p:spPr>
        <p:txBody>
          <a:bodyPr wrap="square">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2"/>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7573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Footer Placeholder 2">
            <a:extLst>
              <a:ext uri="{FF2B5EF4-FFF2-40B4-BE49-F238E27FC236}">
                <a16:creationId xmlns:a16="http://schemas.microsoft.com/office/drawing/2014/main" id="{F36D16B0-3ADE-DD47-83CE-1305D23E9A61}"/>
              </a:ext>
            </a:extLst>
          </p:cNvPr>
          <p:cNvSpPr>
            <a:spLocks noGrp="1"/>
          </p:cNvSpPr>
          <p:nvPr>
            <p:ph type="ftr" sz="quarter" idx="10"/>
          </p:nvPr>
        </p:nvSpPr>
        <p:spPr>
          <a:xfrm>
            <a:off x="495299" y="6532895"/>
            <a:ext cx="5943600" cy="118174"/>
          </a:xfrm>
        </p:spPr>
        <p:txBody>
          <a:bodyPr/>
          <a:lstStyle>
            <a:lvl1pPr>
              <a:defRPr>
                <a:solidFill>
                  <a:schemeClr val="accent5">
                    <a:lumMod val="60000"/>
                    <a:lumOff val="40000"/>
                  </a:schemeClr>
                </a:solidFill>
              </a:defRPr>
            </a:lvl1pPr>
          </a:lstStyle>
          <a:p>
            <a:endParaRPr lang="en-US" dirty="0"/>
          </a:p>
        </p:txBody>
      </p:sp>
      <p:sp>
        <p:nvSpPr>
          <p:cNvPr id="7" name="Title 1">
            <a:extLst>
              <a:ext uri="{FF2B5EF4-FFF2-40B4-BE49-F238E27FC236}">
                <a16:creationId xmlns:a16="http://schemas.microsoft.com/office/drawing/2014/main" id="{F56B218C-0241-074D-BD90-27E552E71C98}"/>
              </a:ext>
            </a:extLst>
          </p:cNvPr>
          <p:cNvSpPr>
            <a:spLocks noGrp="1"/>
          </p:cNvSpPr>
          <p:nvPr>
            <p:ph type="title"/>
          </p:nvPr>
        </p:nvSpPr>
        <p:spPr>
          <a:xfrm>
            <a:off x="495300" y="646771"/>
            <a:ext cx="11187112" cy="357832"/>
          </a:xfrm>
        </p:spPr>
        <p:txBody>
          <a:bodyPr/>
          <a:lstStyle/>
          <a:p>
            <a:r>
              <a:rPr lang="en-US"/>
              <a:t>Click to edit Master title style</a:t>
            </a:r>
            <a:endParaRPr lang="en-US" dirty="0"/>
          </a:p>
        </p:txBody>
      </p:sp>
      <p:sp>
        <p:nvSpPr>
          <p:cNvPr id="8" name="Content Placeholder 4">
            <a:extLst>
              <a:ext uri="{FF2B5EF4-FFF2-40B4-BE49-F238E27FC236}">
                <a16:creationId xmlns:a16="http://schemas.microsoft.com/office/drawing/2014/main" id="{DB853B50-E269-DF43-AAE9-523798C62499}"/>
              </a:ext>
            </a:extLst>
          </p:cNvPr>
          <p:cNvSpPr>
            <a:spLocks noGrp="1"/>
          </p:cNvSpPr>
          <p:nvPr>
            <p:ph sz="quarter" idx="14"/>
          </p:nvPr>
        </p:nvSpPr>
        <p:spPr>
          <a:xfrm>
            <a:off x="495300" y="1719072"/>
            <a:ext cx="11187112"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a:extLst>
              <a:ext uri="{FF2B5EF4-FFF2-40B4-BE49-F238E27FC236}">
                <a16:creationId xmlns:a16="http://schemas.microsoft.com/office/drawing/2014/main" id="{4A2A4FE0-4282-C34E-A8FD-CAE319C06BC6}"/>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97157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9" name="Footer Placeholder 2">
            <a:extLst>
              <a:ext uri="{FF2B5EF4-FFF2-40B4-BE49-F238E27FC236}">
                <a16:creationId xmlns:a16="http://schemas.microsoft.com/office/drawing/2014/main" id="{7F4401FC-F573-4309-842E-AC6E5E74AE8E}"/>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A7D02C8A-139B-42AA-8D3F-9C22C81198B9}"/>
              </a:ext>
            </a:extLst>
          </p:cNvPr>
          <p:cNvSpPr>
            <a:spLocks noGrp="1"/>
          </p:cNvSpPr>
          <p:nvPr>
            <p:ph type="title"/>
          </p:nvPr>
        </p:nvSpPr>
        <p:spPr/>
        <p:txBody>
          <a:bodyPr/>
          <a:lstStyle/>
          <a:p>
            <a:r>
              <a:rPr lang="en-US"/>
              <a:t>Click to edit Master title style</a:t>
            </a:r>
          </a:p>
        </p:txBody>
      </p:sp>
      <p:sp>
        <p:nvSpPr>
          <p:cNvPr id="12" name="Content Placeholder 4">
            <a:extLst>
              <a:ext uri="{FF2B5EF4-FFF2-40B4-BE49-F238E27FC236}">
                <a16:creationId xmlns:a16="http://schemas.microsoft.com/office/drawing/2014/main" id="{AF19BEBD-2928-4786-BEF4-FBBB3E677273}"/>
              </a:ext>
            </a:extLst>
          </p:cNvPr>
          <p:cNvSpPr>
            <a:spLocks noGrp="1"/>
          </p:cNvSpPr>
          <p:nvPr>
            <p:ph sz="quarter" idx="16"/>
          </p:nvPr>
        </p:nvSpPr>
        <p:spPr>
          <a:xfrm>
            <a:off x="495299" y="1719072"/>
            <a:ext cx="5466587"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4">
            <a:extLst>
              <a:ext uri="{FF2B5EF4-FFF2-40B4-BE49-F238E27FC236}">
                <a16:creationId xmlns:a16="http://schemas.microsoft.com/office/drawing/2014/main" id="{D7EE507B-4794-44AC-A49E-5EA7EBB11625}"/>
              </a:ext>
            </a:extLst>
          </p:cNvPr>
          <p:cNvSpPr>
            <a:spLocks noGrp="1"/>
          </p:cNvSpPr>
          <p:nvPr>
            <p:ph sz="quarter" idx="17"/>
          </p:nvPr>
        </p:nvSpPr>
        <p:spPr>
          <a:xfrm>
            <a:off x="6215825" y="1719072"/>
            <a:ext cx="5466587"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Subtitle">
            <a:extLst>
              <a:ext uri="{FF2B5EF4-FFF2-40B4-BE49-F238E27FC236}">
                <a16:creationId xmlns:a16="http://schemas.microsoft.com/office/drawing/2014/main" id="{59254D1F-E01C-4A77-9600-A795D1694810}"/>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060872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Column Content">
    <p:spTree>
      <p:nvGrpSpPr>
        <p:cNvPr id="1" name=""/>
        <p:cNvGrpSpPr/>
        <p:nvPr/>
      </p:nvGrpSpPr>
      <p:grpSpPr>
        <a:xfrm>
          <a:off x="0" y="0"/>
          <a:ext cx="0" cy="0"/>
          <a:chOff x="0" y="0"/>
          <a:chExt cx="0" cy="0"/>
        </a:xfrm>
      </p:grpSpPr>
      <p:sp>
        <p:nvSpPr>
          <p:cNvPr id="12" name="Footer Placeholder 2">
            <a:extLst>
              <a:ext uri="{FF2B5EF4-FFF2-40B4-BE49-F238E27FC236}">
                <a16:creationId xmlns:a16="http://schemas.microsoft.com/office/drawing/2014/main" id="{3DBA47E8-0BB6-435E-8840-540F634338C8}"/>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0FD8C327-DEE2-459B-8C84-74C50D49DB4E}"/>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50F9D0A8-20C5-41C2-8A23-1A7CCDCDBA4A}"/>
              </a:ext>
            </a:extLst>
          </p:cNvPr>
          <p:cNvSpPr>
            <a:spLocks noGrp="1"/>
          </p:cNvSpPr>
          <p:nvPr>
            <p:ph sz="quarter" idx="18"/>
          </p:nvPr>
        </p:nvSpPr>
        <p:spPr>
          <a:xfrm>
            <a:off x="495300"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4">
            <a:extLst>
              <a:ext uri="{FF2B5EF4-FFF2-40B4-BE49-F238E27FC236}">
                <a16:creationId xmlns:a16="http://schemas.microsoft.com/office/drawing/2014/main" id="{39BE2B26-0354-43FC-B500-68FC84B40876}"/>
              </a:ext>
            </a:extLst>
          </p:cNvPr>
          <p:cNvSpPr>
            <a:spLocks noGrp="1"/>
          </p:cNvSpPr>
          <p:nvPr>
            <p:ph sz="quarter" idx="19"/>
          </p:nvPr>
        </p:nvSpPr>
        <p:spPr>
          <a:xfrm>
            <a:off x="4312920"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4">
            <a:extLst>
              <a:ext uri="{FF2B5EF4-FFF2-40B4-BE49-F238E27FC236}">
                <a16:creationId xmlns:a16="http://schemas.microsoft.com/office/drawing/2014/main" id="{D85C0699-4F77-4570-8280-EBE59E071A40}"/>
              </a:ext>
            </a:extLst>
          </p:cNvPr>
          <p:cNvSpPr>
            <a:spLocks noGrp="1"/>
          </p:cNvSpPr>
          <p:nvPr>
            <p:ph sz="quarter" idx="20"/>
          </p:nvPr>
        </p:nvSpPr>
        <p:spPr>
          <a:xfrm>
            <a:off x="8116252" y="1719072"/>
            <a:ext cx="3566160" cy="4681727"/>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Subtitle">
            <a:extLst>
              <a:ext uri="{FF2B5EF4-FFF2-40B4-BE49-F238E27FC236}">
                <a16:creationId xmlns:a16="http://schemas.microsoft.com/office/drawing/2014/main" id="{0A02D598-0894-4B6B-89A6-48B8073C9D11}"/>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61630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helf White">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F4E31C43-957F-9C4E-983A-F81442F5925F}"/>
              </a:ext>
            </a:extLst>
          </p:cNvPr>
          <p:cNvSpPr/>
          <p:nvPr userDrawn="1"/>
        </p:nvSpPr>
        <p:spPr bwMode="gray">
          <a:xfrm>
            <a:off x="481013" y="5312740"/>
            <a:ext cx="11856130" cy="1697660"/>
          </a:xfrm>
          <a:prstGeom prst="roundRect">
            <a:avLst>
              <a:gd name="adj" fmla="val 4848"/>
            </a:avLst>
          </a:prstGeom>
          <a:solidFill>
            <a:schemeClr val="bg1"/>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1" y="5607050"/>
            <a:ext cx="10926717" cy="929054"/>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B2BADF63-7A2A-4A3A-A253-424687008F60}"/>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
        <p:nvSpPr>
          <p:cNvPr id="9" name="TextBox 8">
            <a:extLst>
              <a:ext uri="{FF2B5EF4-FFF2-40B4-BE49-F238E27FC236}">
                <a16:creationId xmlns:a16="http://schemas.microsoft.com/office/drawing/2014/main" id="{998A71DB-976E-A24A-96E2-B18CF91A65F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92430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helf Nickel">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F4E31C43-957F-9C4E-983A-F81442F5925F}"/>
              </a:ext>
            </a:extLst>
          </p:cNvPr>
          <p:cNvSpPr/>
          <p:nvPr userDrawn="1"/>
        </p:nvSpPr>
        <p:spPr bwMode="gray">
          <a:xfrm>
            <a:off x="481013" y="5312740"/>
            <a:ext cx="11856130" cy="1697660"/>
          </a:xfrm>
          <a:prstGeom prst="roundRect">
            <a:avLst>
              <a:gd name="adj" fmla="val 4848"/>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entury Gothic"/>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400F72C1-5B61-488A-BE0B-3D3264703941}"/>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7E596D39-9FB6-4C53-A7F5-7483E69CDED2}"/>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6A648C02-9470-473A-B31D-274A93FF1D9C}"/>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1" y="5607050"/>
            <a:ext cx="10926717" cy="929054"/>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6835771C-39C4-439F-9E17-EFD2B4011CB5}"/>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solidFill>
                <a:latin typeface="+mn-lt"/>
                <a:ea typeface="+mn-ea"/>
                <a:cs typeface="+mn-cs"/>
              </a:rPr>
              <a:pPr marL="0" lvl="0" algn="r" defTabSz="914400" rtl="0" eaLnBrk="1" latinLnBrk="0" hangingPunct="1">
                <a:lnSpc>
                  <a:spcPct val="125000"/>
                </a:lnSpc>
              </a:pPr>
              <a:t>‹#›</a:t>
            </a:fld>
            <a:endParaRPr lang="en-US" sz="800" kern="1200">
              <a:solidFill>
                <a:schemeClr val="accent5"/>
              </a:solidFill>
              <a:latin typeface="+mn-lt"/>
              <a:ea typeface="+mn-ea"/>
              <a:cs typeface="+mn-cs"/>
            </a:endParaRPr>
          </a:p>
        </p:txBody>
      </p:sp>
      <p:sp>
        <p:nvSpPr>
          <p:cNvPr id="10" name="TextBox 9">
            <a:extLst>
              <a:ext uri="{FF2B5EF4-FFF2-40B4-BE49-F238E27FC236}">
                <a16:creationId xmlns:a16="http://schemas.microsoft.com/office/drawing/2014/main" id="{80801655-BB5D-8D42-BF35-5552419A1844}"/>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81250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6" name="Freeform 8">
            <a:extLst>
              <a:ext uri="{FF2B5EF4-FFF2-40B4-BE49-F238E27FC236}">
                <a16:creationId xmlns:a16="http://schemas.microsoft.com/office/drawing/2014/main" id="{FA702086-7005-4270-9600-3E0409C7EC66}"/>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CCD3E2"/>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9" name="Text Placeholder 48">
            <a:extLst>
              <a:ext uri="{FF2B5EF4-FFF2-40B4-BE49-F238E27FC236}">
                <a16:creationId xmlns:a16="http://schemas.microsoft.com/office/drawing/2014/main" id="{2F1BD3B7-D097-CC4F-8109-2E0601867AEF}"/>
              </a:ext>
            </a:extLst>
          </p:cNvPr>
          <p:cNvSpPr>
            <a:spLocks noGrp="1"/>
          </p:cNvSpPr>
          <p:nvPr>
            <p:ph type="body" sz="quarter" idx="14" hasCustomPrompt="1"/>
          </p:nvPr>
        </p:nvSpPr>
        <p:spPr bwMode="gray">
          <a:xfrm>
            <a:off x="479626" y="5521260"/>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tx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9" name="TextBox 8">
            <a:extLst>
              <a:ext uri="{FF2B5EF4-FFF2-40B4-BE49-F238E27FC236}">
                <a16:creationId xmlns:a16="http://schemas.microsoft.com/office/drawing/2014/main" id="{73E3A743-A15B-FB4C-BEF7-099512A606FC}"/>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Confidential – Qualcomm Technologies, Inc. and/or its affiliated companies – May Contain Trade Secrets</a:t>
            </a:r>
          </a:p>
        </p:txBody>
      </p:sp>
      <p:sp>
        <p:nvSpPr>
          <p:cNvPr id="10" name="Text Placeholder 7">
            <a:extLst>
              <a:ext uri="{FF2B5EF4-FFF2-40B4-BE49-F238E27FC236}">
                <a16:creationId xmlns:a16="http://schemas.microsoft.com/office/drawing/2014/main" id="{EEA10B34-F7FE-E96A-53FC-8454E607F28F}"/>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tx2"/>
                </a:solidFill>
              </a:defRPr>
            </a:lvl1pPr>
            <a:lvl2pPr marL="0" indent="0">
              <a:lnSpc>
                <a:spcPct val="96000"/>
              </a:lnSpc>
              <a:spcBef>
                <a:spcPts val="0"/>
              </a:spcBef>
              <a:buFont typeface="Microsoft Sans Serif" panose="020B0604020202020204" pitchFamily="34" charset="0"/>
              <a:buNone/>
              <a:defRPr sz="1600">
                <a:solidFill>
                  <a:schemeClr val="tx2"/>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1" name="Text Placeholder 7">
            <a:extLst>
              <a:ext uri="{FF2B5EF4-FFF2-40B4-BE49-F238E27FC236}">
                <a16:creationId xmlns:a16="http://schemas.microsoft.com/office/drawing/2014/main" id="{9FA6681A-B52F-DB20-A9AF-D17C702AE9CC}"/>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tx2"/>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12" name="Text Placeholder 5">
            <a:extLst>
              <a:ext uri="{FF2B5EF4-FFF2-40B4-BE49-F238E27FC236}">
                <a16:creationId xmlns:a16="http://schemas.microsoft.com/office/drawing/2014/main" id="{06E8827C-B909-5B38-0773-12F93F19FBC9}"/>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tx2"/>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8C8F2FB8-2E39-725C-6AA5-92378D0DB8F6}"/>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D52CF34C-DCED-1EA5-780E-B511C58297B0}"/>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3" name="TextBox 2">
            <a:extLst>
              <a:ext uri="{FF2B5EF4-FFF2-40B4-BE49-F238E27FC236}">
                <a16:creationId xmlns:a16="http://schemas.microsoft.com/office/drawing/2014/main" id="{C42ABEF2-6954-6E10-9F6A-D9762ADCCB58}"/>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758297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helf Blue">
    <p:spTree>
      <p:nvGrpSpPr>
        <p:cNvPr id="1" name=""/>
        <p:cNvGrpSpPr/>
        <p:nvPr/>
      </p:nvGrpSpPr>
      <p:grpSpPr>
        <a:xfrm>
          <a:off x="0" y="0"/>
          <a:ext cx="0" cy="0"/>
          <a:chOff x="0" y="0"/>
          <a:chExt cx="0" cy="0"/>
        </a:xfrm>
      </p:grpSpPr>
      <p:sp>
        <p:nvSpPr>
          <p:cNvPr id="56" name="Rectangle: Rounded Corners 55">
            <a:extLst>
              <a:ext uri="{FF2B5EF4-FFF2-40B4-BE49-F238E27FC236}">
                <a16:creationId xmlns:a16="http://schemas.microsoft.com/office/drawing/2014/main" id="{9C54434D-FA64-4658-9BFD-21AB34B4189F}"/>
              </a:ext>
            </a:extLst>
          </p:cNvPr>
          <p:cNvSpPr/>
          <p:nvPr userDrawn="1"/>
        </p:nvSpPr>
        <p:spPr bwMode="gray">
          <a:xfrm>
            <a:off x="481013" y="5312740"/>
            <a:ext cx="11856130" cy="1697660"/>
          </a:xfrm>
          <a:prstGeom prst="roundRect">
            <a:avLst>
              <a:gd name="adj" fmla="val 4848"/>
            </a:avLst>
          </a:prstGeom>
          <a:solidFill>
            <a:schemeClr val="accent1"/>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6018C051-C8ED-490A-8420-0B33C7EBC95D}"/>
              </a:ext>
            </a:extLst>
          </p:cNvPr>
          <p:cNvSpPr>
            <a:spLocks noGrp="1"/>
          </p:cNvSpPr>
          <p:nvPr>
            <p:ph type="title"/>
          </p:nvPr>
        </p:nvSpPr>
        <p:spPr/>
        <p:txBody>
          <a:bodyPr/>
          <a:lstStyle/>
          <a:p>
            <a:r>
              <a:rPr lang="en-US"/>
              <a:t>Click to edit Master title style</a:t>
            </a:r>
          </a:p>
        </p:txBody>
      </p:sp>
      <p:sp>
        <p:nvSpPr>
          <p:cNvPr id="15" name="Content Placeholder 4">
            <a:extLst>
              <a:ext uri="{FF2B5EF4-FFF2-40B4-BE49-F238E27FC236}">
                <a16:creationId xmlns:a16="http://schemas.microsoft.com/office/drawing/2014/main" id="{79BAC33F-C2B1-4F90-8D6A-FE73B82B3A96}"/>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ubtitle">
            <a:extLst>
              <a:ext uri="{FF2B5EF4-FFF2-40B4-BE49-F238E27FC236}">
                <a16:creationId xmlns:a16="http://schemas.microsoft.com/office/drawing/2014/main" id="{367C7EAB-A60F-4055-BBCB-DA0E8A0A79F2}"/>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4743" y="5607050"/>
            <a:ext cx="10926715"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34032CCB-9D02-4DA9-9379-A73762F29F44}"/>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10" name="TextBox 9">
            <a:extLst>
              <a:ext uri="{FF2B5EF4-FFF2-40B4-BE49-F238E27FC236}">
                <a16:creationId xmlns:a16="http://schemas.microsoft.com/office/drawing/2014/main" id="{2675B83E-0BE5-D244-AA83-CABD189E8C6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5653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helf Light Blue">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A8FB935D-3E2E-374D-9237-10480721EB01}"/>
              </a:ext>
            </a:extLst>
          </p:cNvPr>
          <p:cNvSpPr/>
          <p:nvPr userDrawn="1"/>
        </p:nvSpPr>
        <p:spPr bwMode="gray">
          <a:xfrm>
            <a:off x="481013" y="5312740"/>
            <a:ext cx="11856130" cy="1697660"/>
          </a:xfrm>
          <a:prstGeom prst="roundRect">
            <a:avLst>
              <a:gd name="adj" fmla="val 4848"/>
            </a:avLst>
          </a:prstGeom>
          <a:solidFill>
            <a:schemeClr val="accent2"/>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D67D4D28-7220-4DBF-B84F-7522AA7B5C1B}"/>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4E07DCE0-7EB1-456A-B894-0D5496B16D5E}"/>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8820FD8A-8603-4176-922E-40B95479EA99}"/>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3" y="5607050"/>
            <a:ext cx="10926715"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C8381936-07CE-4E0E-A28C-AE4F2F90F489}"/>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bg1"/>
                </a:solidFill>
                <a:latin typeface="+mn-lt"/>
                <a:ea typeface="+mn-ea"/>
                <a:cs typeface="+mn-cs"/>
              </a:rPr>
              <a:pPr marL="0" lvl="0" algn="r" defTabSz="914400" rtl="0" eaLnBrk="1" latinLnBrk="0" hangingPunct="1">
                <a:lnSpc>
                  <a:spcPct val="125000"/>
                </a:lnSpc>
              </a:pPr>
              <a:t>‹#›</a:t>
            </a:fld>
            <a:endParaRPr lang="en-US" sz="800" kern="1200">
              <a:solidFill>
                <a:schemeClr val="bg1"/>
              </a:solidFill>
              <a:latin typeface="+mn-lt"/>
              <a:ea typeface="+mn-ea"/>
              <a:cs typeface="+mn-cs"/>
            </a:endParaRPr>
          </a:p>
        </p:txBody>
      </p:sp>
      <p:sp>
        <p:nvSpPr>
          <p:cNvPr id="10" name="TextBox 9">
            <a:extLst>
              <a:ext uri="{FF2B5EF4-FFF2-40B4-BE49-F238E27FC236}">
                <a16:creationId xmlns:a16="http://schemas.microsoft.com/office/drawing/2014/main" id="{E1348D7E-2C52-0648-B459-2BB160BEC88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20000"/>
                    <a:lumOff val="8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516696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helf Teal">
    <p:spTree>
      <p:nvGrpSpPr>
        <p:cNvPr id="1" name=""/>
        <p:cNvGrpSpPr/>
        <p:nvPr/>
      </p:nvGrpSpPr>
      <p:grpSpPr>
        <a:xfrm>
          <a:off x="0" y="0"/>
          <a:ext cx="0" cy="0"/>
          <a:chOff x="0" y="0"/>
          <a:chExt cx="0" cy="0"/>
        </a:xfrm>
      </p:grpSpPr>
      <p:sp>
        <p:nvSpPr>
          <p:cNvPr id="13" name="Rectangle: Rounded Corners 55">
            <a:extLst>
              <a:ext uri="{FF2B5EF4-FFF2-40B4-BE49-F238E27FC236}">
                <a16:creationId xmlns:a16="http://schemas.microsoft.com/office/drawing/2014/main" id="{64F7479C-618C-7446-B7B5-D8A90E14FF2D}"/>
              </a:ext>
            </a:extLst>
          </p:cNvPr>
          <p:cNvSpPr/>
          <p:nvPr userDrawn="1"/>
        </p:nvSpPr>
        <p:spPr bwMode="gray">
          <a:xfrm>
            <a:off x="481013" y="5312740"/>
            <a:ext cx="11856130" cy="1697660"/>
          </a:xfrm>
          <a:prstGeom prst="roundRect">
            <a:avLst>
              <a:gd name="adj" fmla="val 4848"/>
            </a:avLst>
          </a:prstGeom>
          <a:solidFill>
            <a:schemeClr val="accent3"/>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F30F1C18-7699-4A7F-B63A-CD243921F051}"/>
              </a:ext>
            </a:extLst>
          </p:cNvPr>
          <p:cNvSpPr>
            <a:spLocks noGrp="1"/>
          </p:cNvSpPr>
          <p:nvPr>
            <p:ph type="title"/>
          </p:nvPr>
        </p:nvSpPr>
        <p:spPr/>
        <p:txBody>
          <a:bodyPr/>
          <a:lstStyle/>
          <a:p>
            <a:r>
              <a:rPr lang="en-US"/>
              <a:t>Click to edit Master title style</a:t>
            </a:r>
          </a:p>
        </p:txBody>
      </p:sp>
      <p:sp>
        <p:nvSpPr>
          <p:cNvPr id="14" name="Content Placeholder 4">
            <a:extLst>
              <a:ext uri="{FF2B5EF4-FFF2-40B4-BE49-F238E27FC236}">
                <a16:creationId xmlns:a16="http://schemas.microsoft.com/office/drawing/2014/main" id="{6B31CF51-940B-40E8-B469-4A0DD89E624F}"/>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5495F504-4F4A-4408-BBF6-D0CB39AE6B92}"/>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black">
          <a:xfrm>
            <a:off x="754743" y="5607050"/>
            <a:ext cx="10926716"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8EC75432-B24B-45B9-83ED-D23B86BEF52A}"/>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3">
                    <a:lumMod val="40000"/>
                    <a:lumOff val="60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3">
                  <a:lumMod val="40000"/>
                  <a:lumOff val="60000"/>
                </a:schemeClr>
              </a:solidFill>
              <a:latin typeface="+mn-lt"/>
              <a:ea typeface="+mn-ea"/>
              <a:cs typeface="+mn-cs"/>
            </a:endParaRPr>
          </a:p>
        </p:txBody>
      </p:sp>
      <p:sp>
        <p:nvSpPr>
          <p:cNvPr id="10" name="TextBox 9">
            <a:extLst>
              <a:ext uri="{FF2B5EF4-FFF2-40B4-BE49-F238E27FC236}">
                <a16:creationId xmlns:a16="http://schemas.microsoft.com/office/drawing/2014/main" id="{1684853D-5F0A-494C-9888-7AAEF3B1B6D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3">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063936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helf Gun Metal">
    <p:spTree>
      <p:nvGrpSpPr>
        <p:cNvPr id="1" name=""/>
        <p:cNvGrpSpPr/>
        <p:nvPr/>
      </p:nvGrpSpPr>
      <p:grpSpPr>
        <a:xfrm>
          <a:off x="0" y="0"/>
          <a:ext cx="0" cy="0"/>
          <a:chOff x="0" y="0"/>
          <a:chExt cx="0" cy="0"/>
        </a:xfrm>
      </p:grpSpPr>
      <p:sp>
        <p:nvSpPr>
          <p:cNvPr id="16" name="Rectangle: Rounded Corners 55">
            <a:extLst>
              <a:ext uri="{FF2B5EF4-FFF2-40B4-BE49-F238E27FC236}">
                <a16:creationId xmlns:a16="http://schemas.microsoft.com/office/drawing/2014/main" id="{69505E91-7C68-D541-9803-812E1EBF74DF}"/>
              </a:ext>
            </a:extLst>
          </p:cNvPr>
          <p:cNvSpPr/>
          <p:nvPr userDrawn="1"/>
        </p:nvSpPr>
        <p:spPr bwMode="gray">
          <a:xfrm>
            <a:off x="481013" y="5312740"/>
            <a:ext cx="11856130" cy="1697660"/>
          </a:xfrm>
          <a:prstGeom prst="roundRect">
            <a:avLst>
              <a:gd name="adj" fmla="val 4848"/>
            </a:avLst>
          </a:prstGeom>
          <a:solidFill>
            <a:schemeClr val="accent5"/>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BD0318B4-6B51-4F6A-94BE-C72B04D42563}"/>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87440954-896A-4F1B-AEBA-4E4DBC73ED90}"/>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123382FB-35E4-4970-94A3-EDD49E681D64}"/>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2885" y="5607050"/>
            <a:ext cx="10928573"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24B18C2F-53E3-41A5-897F-9ABCFEF64568}"/>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10" name="TextBox 9">
            <a:extLst>
              <a:ext uri="{FF2B5EF4-FFF2-40B4-BE49-F238E27FC236}">
                <a16:creationId xmlns:a16="http://schemas.microsoft.com/office/drawing/2014/main" id="{D9A81EAB-DE44-ED41-8D8F-2A4169FC143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576188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helf Midnight">
    <p:spTree>
      <p:nvGrpSpPr>
        <p:cNvPr id="1" name=""/>
        <p:cNvGrpSpPr/>
        <p:nvPr/>
      </p:nvGrpSpPr>
      <p:grpSpPr>
        <a:xfrm>
          <a:off x="0" y="0"/>
          <a:ext cx="0" cy="0"/>
          <a:chOff x="0" y="0"/>
          <a:chExt cx="0" cy="0"/>
        </a:xfrm>
      </p:grpSpPr>
      <p:sp>
        <p:nvSpPr>
          <p:cNvPr id="16" name="Rectangle: Rounded Corners 55">
            <a:extLst>
              <a:ext uri="{FF2B5EF4-FFF2-40B4-BE49-F238E27FC236}">
                <a16:creationId xmlns:a16="http://schemas.microsoft.com/office/drawing/2014/main" id="{C92B453A-5E12-4F44-BB8F-D65CF49A9122}"/>
              </a:ext>
            </a:extLst>
          </p:cNvPr>
          <p:cNvSpPr/>
          <p:nvPr userDrawn="1"/>
        </p:nvSpPr>
        <p:spPr bwMode="gray">
          <a:xfrm>
            <a:off x="481013" y="5312740"/>
            <a:ext cx="11856130" cy="1697660"/>
          </a:xfrm>
          <a:prstGeom prst="roundRect">
            <a:avLst>
              <a:gd name="adj" fmla="val 4848"/>
            </a:avLst>
          </a:prstGeom>
          <a:solidFill>
            <a:schemeClr val="tx2"/>
          </a:solidFill>
          <a:ln w="10795" cap="flat" cmpd="sng" algn="ctr">
            <a:noFill/>
            <a:prstDash val="solid"/>
          </a:ln>
          <a:effectLst>
            <a:innerShdw blurRad="63500" dist="50800" dir="18900000">
              <a:prstClr val="black">
                <a:alpha val="50000"/>
              </a:prstClr>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mn-lt"/>
              <a:ea typeface="+mn-ea"/>
              <a:cs typeface="+mn-cs"/>
            </a:endParaRPr>
          </a:p>
        </p:txBody>
      </p:sp>
      <p:sp>
        <p:nvSpPr>
          <p:cNvPr id="11" name="Footer Placeholder 4">
            <a:extLst>
              <a:ext uri="{FF2B5EF4-FFF2-40B4-BE49-F238E27FC236}">
                <a16:creationId xmlns:a16="http://schemas.microsoft.com/office/drawing/2014/main" id="{30586D9F-6A23-4598-BD43-228B7C23E261}"/>
              </a:ext>
            </a:extLst>
          </p:cNvPr>
          <p:cNvSpPr>
            <a:spLocks noGrp="1"/>
          </p:cNvSpPr>
          <p:nvPr>
            <p:ph type="ftr" sz="quarter" idx="3"/>
          </p:nvPr>
        </p:nvSpPr>
        <p:spPr>
          <a:xfrm>
            <a:off x="494189" y="5120616"/>
            <a:ext cx="6418363" cy="121636"/>
          </a:xfrm>
          <a:prstGeom prst="rect">
            <a:avLst/>
          </a:prstGeom>
        </p:spPr>
        <p:txBody>
          <a:bodyPr vert="horz" wrap="square" lIns="0" tIns="0" rIns="0" bIns="0" rtlCol="0" anchor="b">
            <a:spAutoFit/>
          </a:bodyPr>
          <a:lstStyle>
            <a:lvl1pPr algn="l">
              <a:lnSpc>
                <a:spcPct val="96000"/>
              </a:lnSpc>
              <a:defRPr sz="800">
                <a:solidFill>
                  <a:schemeClr val="accent5">
                    <a:lumMod val="60000"/>
                    <a:lumOff val="40000"/>
                  </a:schemeClr>
                </a:solidFill>
              </a:defRPr>
            </a:lvl1pPr>
          </a:lstStyle>
          <a:p>
            <a:endParaRPr lang="en-US" dirty="0"/>
          </a:p>
        </p:txBody>
      </p:sp>
      <p:sp>
        <p:nvSpPr>
          <p:cNvPr id="3" name="Title 2">
            <a:extLst>
              <a:ext uri="{FF2B5EF4-FFF2-40B4-BE49-F238E27FC236}">
                <a16:creationId xmlns:a16="http://schemas.microsoft.com/office/drawing/2014/main" id="{CE07AFB8-3706-418A-9C57-68819BDA292D}"/>
              </a:ext>
            </a:extLst>
          </p:cNvPr>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14" name="Content Placeholder 4">
            <a:extLst>
              <a:ext uri="{FF2B5EF4-FFF2-40B4-BE49-F238E27FC236}">
                <a16:creationId xmlns:a16="http://schemas.microsoft.com/office/drawing/2014/main" id="{E9F6828D-39BF-4AE8-BBB6-8AEEC2923DA5}"/>
              </a:ext>
            </a:extLst>
          </p:cNvPr>
          <p:cNvSpPr>
            <a:spLocks noGrp="1"/>
          </p:cNvSpPr>
          <p:nvPr>
            <p:ph sz="quarter" idx="14"/>
          </p:nvPr>
        </p:nvSpPr>
        <p:spPr>
          <a:xfrm>
            <a:off x="495300" y="1719072"/>
            <a:ext cx="11187112" cy="3079655"/>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Subtitle">
            <a:extLst>
              <a:ext uri="{FF2B5EF4-FFF2-40B4-BE49-F238E27FC236}">
                <a16:creationId xmlns:a16="http://schemas.microsoft.com/office/drawing/2014/main" id="{3F36228C-E8D4-4505-84AF-8F6E66215BE6}"/>
              </a:ext>
            </a:extLst>
          </p:cNvPr>
          <p:cNvSpPr>
            <a:spLocks noGrp="1"/>
          </p:cNvSpPr>
          <p:nvPr>
            <p:ph type="subTitle" idx="1"/>
          </p:nvPr>
        </p:nvSpPr>
        <p:spPr>
          <a:xfrm>
            <a:off x="494189" y="1088136"/>
            <a:ext cx="11188223" cy="236347"/>
          </a:xfrm>
          <a:prstGeom prst="rect">
            <a:avLst/>
          </a:prstGeom>
        </p:spPr>
        <p:txBody>
          <a:bodyPr>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0" name="Text Placeholder 29">
            <a:extLst>
              <a:ext uri="{FF2B5EF4-FFF2-40B4-BE49-F238E27FC236}">
                <a16:creationId xmlns:a16="http://schemas.microsoft.com/office/drawing/2014/main" id="{99CF0DFE-6BBE-4459-92F2-E7476695A890}"/>
              </a:ext>
            </a:extLst>
          </p:cNvPr>
          <p:cNvSpPr>
            <a:spLocks noGrp="1"/>
          </p:cNvSpPr>
          <p:nvPr>
            <p:ph type="body" sz="quarter" idx="15"/>
          </p:nvPr>
        </p:nvSpPr>
        <p:spPr bwMode="gray">
          <a:xfrm>
            <a:off x="752885" y="5607050"/>
            <a:ext cx="10928573" cy="929054"/>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7C5C23DA-0A03-41BE-AF55-A9326FD999AC}"/>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10" name="TextBox 9">
            <a:extLst>
              <a:ext uri="{FF2B5EF4-FFF2-40B4-BE49-F238E27FC236}">
                <a16:creationId xmlns:a16="http://schemas.microsoft.com/office/drawing/2014/main" id="{72C27C62-1DFD-8E4E-8A14-4A72529B9377}"/>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98142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ifty Fifty White">
    <p:spTree>
      <p:nvGrpSpPr>
        <p:cNvPr id="1" name=""/>
        <p:cNvGrpSpPr/>
        <p:nvPr/>
      </p:nvGrpSpPr>
      <p:grpSpPr>
        <a:xfrm>
          <a:off x="0" y="0"/>
          <a:ext cx="0" cy="0"/>
          <a:chOff x="0" y="0"/>
          <a:chExt cx="0" cy="0"/>
        </a:xfrm>
      </p:grpSpPr>
      <p:sp>
        <p:nvSpPr>
          <p:cNvPr id="13" name="Rectangle: Rounded Corners 19">
            <a:extLst>
              <a:ext uri="{FF2B5EF4-FFF2-40B4-BE49-F238E27FC236}">
                <a16:creationId xmlns:a16="http://schemas.microsoft.com/office/drawing/2014/main" id="{8427B8C3-00CD-DB49-A0BF-67BE30AD9206}"/>
              </a:ext>
            </a:extLst>
          </p:cNvPr>
          <p:cNvSpPr/>
          <p:nvPr userDrawn="1"/>
        </p:nvSpPr>
        <p:spPr bwMode="gray">
          <a:xfrm>
            <a:off x="6093390" y="-159655"/>
            <a:ext cx="6272784" cy="6519672"/>
          </a:xfrm>
          <a:prstGeom prst="roundRect">
            <a:avLst>
              <a:gd name="adj" fmla="val 1350"/>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E209C095-798B-214F-A427-CA1FF1953505}"/>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6">
                    <a:lumMod val="75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908541F3-28CD-794D-9212-C37EF4271E5A}"/>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tx2"/>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8" name="Text Placeholder 30">
            <a:extLst>
              <a:ext uri="{FF2B5EF4-FFF2-40B4-BE49-F238E27FC236}">
                <a16:creationId xmlns:a16="http://schemas.microsoft.com/office/drawing/2014/main" id="{B921A830-8155-434F-BFE6-D8CA5368B334}"/>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tx2"/>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9" name="Footer Placeholder 2">
            <a:extLst>
              <a:ext uri="{FF2B5EF4-FFF2-40B4-BE49-F238E27FC236}">
                <a16:creationId xmlns:a16="http://schemas.microsoft.com/office/drawing/2014/main" id="{1ED0D2AB-2132-8B4F-AB70-4197C98BFB64}"/>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B5650983-3362-1142-83CB-9EC49F127E3C}"/>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1" name="Content Placeholder 4">
            <a:extLst>
              <a:ext uri="{FF2B5EF4-FFF2-40B4-BE49-F238E27FC236}">
                <a16:creationId xmlns:a16="http://schemas.microsoft.com/office/drawing/2014/main" id="{7CFF6B76-0309-ED4F-B66F-54334FFDD77A}"/>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4F8BEE86-35F8-4548-A2EE-1A3FD6EC6FDC}"/>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2B80D626-CD2D-6D45-A432-FC7D2B967617}"/>
              </a:ext>
            </a:extLst>
          </p:cNvPr>
          <p:cNvSpPr>
            <a:spLocks noGrp="1"/>
          </p:cNvSpPr>
          <p:nvPr>
            <p:ph type="body" sz="quarter" idx="15"/>
          </p:nvPr>
        </p:nvSpPr>
        <p:spPr bwMode="gray">
          <a:xfrm>
            <a:off x="6583680" y="1719073"/>
            <a:ext cx="5111496" cy="4268259"/>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a:buClr>
                <a:schemeClr val="tx2"/>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49294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Fifty Fifty Nickel">
    <p:spTree>
      <p:nvGrpSpPr>
        <p:cNvPr id="1" name=""/>
        <p:cNvGrpSpPr/>
        <p:nvPr/>
      </p:nvGrpSpPr>
      <p:grpSpPr>
        <a:xfrm>
          <a:off x="0" y="0"/>
          <a:ext cx="0" cy="0"/>
          <a:chOff x="0" y="0"/>
          <a:chExt cx="0" cy="0"/>
        </a:xfrm>
      </p:grpSpPr>
      <p:sp>
        <p:nvSpPr>
          <p:cNvPr id="13" name="Rectangle: Rounded Corners 19">
            <a:extLst>
              <a:ext uri="{FF2B5EF4-FFF2-40B4-BE49-F238E27FC236}">
                <a16:creationId xmlns:a16="http://schemas.microsoft.com/office/drawing/2014/main" id="{8427B8C3-00CD-DB49-A0BF-67BE30AD9206}"/>
              </a:ext>
            </a:extLst>
          </p:cNvPr>
          <p:cNvSpPr/>
          <p:nvPr userDrawn="1"/>
        </p:nvSpPr>
        <p:spPr bwMode="gray">
          <a:xfrm>
            <a:off x="6093390" y="-159655"/>
            <a:ext cx="6272784" cy="6519672"/>
          </a:xfrm>
          <a:prstGeom prst="roundRect">
            <a:avLst>
              <a:gd name="adj" fmla="val 1350"/>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2A40B6DD-258D-C246-8BB9-62A7411878D6}"/>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5"/>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DBBCDC54-CC87-904C-8D9F-1A247E8C6D5F}"/>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tx2"/>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8" name="Text Placeholder 30">
            <a:extLst>
              <a:ext uri="{FF2B5EF4-FFF2-40B4-BE49-F238E27FC236}">
                <a16:creationId xmlns:a16="http://schemas.microsoft.com/office/drawing/2014/main" id="{72D7EA7C-4AD9-4343-9C9B-49A12429400C}"/>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tx2"/>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9" name="Footer Placeholder 2">
            <a:extLst>
              <a:ext uri="{FF2B5EF4-FFF2-40B4-BE49-F238E27FC236}">
                <a16:creationId xmlns:a16="http://schemas.microsoft.com/office/drawing/2014/main" id="{14C02348-CD98-294E-BC2A-06B9CD5F0D31}"/>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849C1EDC-B19F-C14B-A41C-8D770C7F9EF8}"/>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1" name="Content Placeholder 4">
            <a:extLst>
              <a:ext uri="{FF2B5EF4-FFF2-40B4-BE49-F238E27FC236}">
                <a16:creationId xmlns:a16="http://schemas.microsoft.com/office/drawing/2014/main" id="{F670B2ED-70D6-3142-AB7E-976580D465E2}"/>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D7D74485-0271-524F-8B8A-8164ABD88AFC}"/>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481CF0D5-0D6D-A44E-9EA2-45549E1EAD05}"/>
              </a:ext>
            </a:extLst>
          </p:cNvPr>
          <p:cNvSpPr>
            <a:spLocks noGrp="1"/>
          </p:cNvSpPr>
          <p:nvPr>
            <p:ph type="body" sz="quarter" idx="15"/>
          </p:nvPr>
        </p:nvSpPr>
        <p:spPr bwMode="gray">
          <a:xfrm>
            <a:off x="6583680" y="1719073"/>
            <a:ext cx="5111496" cy="4270248"/>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a:buClr>
                <a:schemeClr val="tx2"/>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0425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Fifty Fifty Blue">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04152D91-17AA-41AE-AB21-FD3D3CE368DF}"/>
              </a:ext>
            </a:extLst>
          </p:cNvPr>
          <p:cNvSpPr/>
          <p:nvPr userDrawn="1"/>
        </p:nvSpPr>
        <p:spPr bwMode="gray">
          <a:xfrm>
            <a:off x="6093390" y="-159655"/>
            <a:ext cx="6272784" cy="6519672"/>
          </a:xfrm>
          <a:prstGeom prst="roundRect">
            <a:avLst>
              <a:gd name="adj" fmla="val 1350"/>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2" name="Text Placeholder 28">
            <a:extLst>
              <a:ext uri="{FF2B5EF4-FFF2-40B4-BE49-F238E27FC236}">
                <a16:creationId xmlns:a16="http://schemas.microsoft.com/office/drawing/2014/main" id="{31A6D88C-0B61-5E4A-A163-4E28BEBD2723}"/>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43" name="Text Placeholder 30">
            <a:extLst>
              <a:ext uri="{FF2B5EF4-FFF2-40B4-BE49-F238E27FC236}">
                <a16:creationId xmlns:a16="http://schemas.microsoft.com/office/drawing/2014/main" id="{BA05B7BD-2711-B14D-9AAD-E3A34AECC05D}"/>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45" name="Footer Placeholder 2">
            <a:extLst>
              <a:ext uri="{FF2B5EF4-FFF2-40B4-BE49-F238E27FC236}">
                <a16:creationId xmlns:a16="http://schemas.microsoft.com/office/drawing/2014/main" id="{A98BC9DF-C552-D942-AEEA-E0F79D3C68A5}"/>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46" name="Title 2">
            <a:extLst>
              <a:ext uri="{FF2B5EF4-FFF2-40B4-BE49-F238E27FC236}">
                <a16:creationId xmlns:a16="http://schemas.microsoft.com/office/drawing/2014/main" id="{1130FC52-F31F-7544-851A-A9FB6D342CAE}"/>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47" name="Content Placeholder 4">
            <a:extLst>
              <a:ext uri="{FF2B5EF4-FFF2-40B4-BE49-F238E27FC236}">
                <a16:creationId xmlns:a16="http://schemas.microsoft.com/office/drawing/2014/main" id="{B5E7483F-960A-C445-85E2-B0C91B781B85}"/>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8" name="Subtitle">
            <a:extLst>
              <a:ext uri="{FF2B5EF4-FFF2-40B4-BE49-F238E27FC236}">
                <a16:creationId xmlns:a16="http://schemas.microsoft.com/office/drawing/2014/main" id="{E17041E4-15FE-6842-9C64-29DEE41F2BE1}"/>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4" name="Text Placeholder 5">
            <a:extLst>
              <a:ext uri="{FF2B5EF4-FFF2-40B4-BE49-F238E27FC236}">
                <a16:creationId xmlns:a16="http://schemas.microsoft.com/office/drawing/2014/main" id="{15C1667E-9CBE-4949-928C-EF05922920B1}"/>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9" name="Text Placeholder 30">
            <a:extLst>
              <a:ext uri="{FF2B5EF4-FFF2-40B4-BE49-F238E27FC236}">
                <a16:creationId xmlns:a16="http://schemas.microsoft.com/office/drawing/2014/main" id="{3EE211B0-5301-314E-A546-F5240C27BD6A}"/>
              </a:ext>
            </a:extLst>
          </p:cNvPr>
          <p:cNvSpPr>
            <a:spLocks noGrp="1"/>
          </p:cNvSpPr>
          <p:nvPr>
            <p:ph type="body" sz="quarter" idx="18" hasCustomPrompt="1"/>
          </p:nvPr>
        </p:nvSpPr>
        <p:spPr bwMode="gray">
          <a:xfrm>
            <a:off x="6583680" y="6085070"/>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2">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Tree>
    <p:extLst>
      <p:ext uri="{BB962C8B-B14F-4D97-AF65-F5344CB8AC3E}">
        <p14:creationId xmlns:p14="http://schemas.microsoft.com/office/powerpoint/2010/main" val="357056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Fifty Fifty Gun Metal">
    <p:spTree>
      <p:nvGrpSpPr>
        <p:cNvPr id="1" name=""/>
        <p:cNvGrpSpPr/>
        <p:nvPr/>
      </p:nvGrpSpPr>
      <p:grpSpPr>
        <a:xfrm>
          <a:off x="0" y="0"/>
          <a:ext cx="0" cy="0"/>
          <a:chOff x="0" y="0"/>
          <a:chExt cx="0" cy="0"/>
        </a:xfrm>
      </p:grpSpPr>
      <p:sp>
        <p:nvSpPr>
          <p:cNvPr id="21" name="Rectangle: Rounded Corners 19">
            <a:extLst>
              <a:ext uri="{FF2B5EF4-FFF2-40B4-BE49-F238E27FC236}">
                <a16:creationId xmlns:a16="http://schemas.microsoft.com/office/drawing/2014/main" id="{F87F1BE8-1C87-7140-8D96-5BAA105664DE}"/>
              </a:ext>
            </a:extLst>
          </p:cNvPr>
          <p:cNvSpPr/>
          <p:nvPr userDrawn="1"/>
        </p:nvSpPr>
        <p:spPr bwMode="gray">
          <a:xfrm>
            <a:off x="6093390" y="-159655"/>
            <a:ext cx="6272784" cy="6519672"/>
          </a:xfrm>
          <a:prstGeom prst="roundRect">
            <a:avLst>
              <a:gd name="adj" fmla="val 1350"/>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2978F00E-A531-544A-97D2-32037CCCB895}"/>
              </a:ext>
            </a:extLst>
          </p:cNvPr>
          <p:cNvSpPr>
            <a:spLocks noGrp="1"/>
          </p:cNvSpPr>
          <p:nvPr>
            <p:ph type="body" sz="quarter" idx="18" hasCustomPrompt="1"/>
          </p:nvPr>
        </p:nvSpPr>
        <p:spPr bwMode="gray">
          <a:xfrm>
            <a:off x="6583680" y="6085070"/>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6">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E3E10B72-CE09-0046-A399-08CDF607F2B9}"/>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5" name="Text Placeholder 30">
            <a:extLst>
              <a:ext uri="{FF2B5EF4-FFF2-40B4-BE49-F238E27FC236}">
                <a16:creationId xmlns:a16="http://schemas.microsoft.com/office/drawing/2014/main" id="{ADEE25ED-B5AE-EE4B-A67A-7AACA0E01940}"/>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Footer Placeholder 2">
            <a:extLst>
              <a:ext uri="{FF2B5EF4-FFF2-40B4-BE49-F238E27FC236}">
                <a16:creationId xmlns:a16="http://schemas.microsoft.com/office/drawing/2014/main" id="{763CCC0A-FCD5-0E4E-BD3E-52E4C4A6574B}"/>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9" name="Title 2">
            <a:extLst>
              <a:ext uri="{FF2B5EF4-FFF2-40B4-BE49-F238E27FC236}">
                <a16:creationId xmlns:a16="http://schemas.microsoft.com/office/drawing/2014/main" id="{519D1D9C-EB4E-154F-9E99-DB1EDA4B5C0E}"/>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D9A8643E-8094-8440-BBA5-B802F676757B}"/>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Subtitle">
            <a:extLst>
              <a:ext uri="{FF2B5EF4-FFF2-40B4-BE49-F238E27FC236}">
                <a16:creationId xmlns:a16="http://schemas.microsoft.com/office/drawing/2014/main" id="{7645CF81-755A-1745-8DBE-7ED5F0553595}"/>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1A16A13E-863C-F146-A187-E62532EE1BC1}"/>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39947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Fifty Fifty Midnight">
    <p:spTree>
      <p:nvGrpSpPr>
        <p:cNvPr id="1" name=""/>
        <p:cNvGrpSpPr/>
        <p:nvPr/>
      </p:nvGrpSpPr>
      <p:grpSpPr>
        <a:xfrm>
          <a:off x="0" y="0"/>
          <a:ext cx="0" cy="0"/>
          <a:chOff x="0" y="0"/>
          <a:chExt cx="0" cy="0"/>
        </a:xfrm>
      </p:grpSpPr>
      <p:sp>
        <p:nvSpPr>
          <p:cNvPr id="22" name="Rectangle: Rounded Corners 19">
            <a:extLst>
              <a:ext uri="{FF2B5EF4-FFF2-40B4-BE49-F238E27FC236}">
                <a16:creationId xmlns:a16="http://schemas.microsoft.com/office/drawing/2014/main" id="{93B00248-C527-3D45-83C9-6F26343EC0C4}"/>
              </a:ext>
            </a:extLst>
          </p:cNvPr>
          <p:cNvSpPr/>
          <p:nvPr userDrawn="1"/>
        </p:nvSpPr>
        <p:spPr bwMode="gray">
          <a:xfrm>
            <a:off x="6096000" y="-154842"/>
            <a:ext cx="6272784" cy="6519672"/>
          </a:xfrm>
          <a:prstGeom prst="roundRect">
            <a:avLst>
              <a:gd name="adj" fmla="val 1350"/>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 Placeholder 30">
            <a:extLst>
              <a:ext uri="{FF2B5EF4-FFF2-40B4-BE49-F238E27FC236}">
                <a16:creationId xmlns:a16="http://schemas.microsoft.com/office/drawing/2014/main" id="{E6A27C14-AB3B-E64D-88C0-1BE4A074DE6D}"/>
              </a:ext>
            </a:extLst>
          </p:cNvPr>
          <p:cNvSpPr>
            <a:spLocks noGrp="1"/>
          </p:cNvSpPr>
          <p:nvPr>
            <p:ph type="body" sz="quarter" idx="18" hasCustomPrompt="1"/>
          </p:nvPr>
        </p:nvSpPr>
        <p:spPr bwMode="gray">
          <a:xfrm>
            <a:off x="6583680" y="6081014"/>
            <a:ext cx="5111496" cy="118174"/>
          </a:xfrm>
          <a:prstGeom prst="rect">
            <a:avLst/>
          </a:prstGeom>
        </p:spPr>
        <p:txBody>
          <a:bodyPr wrap="square">
            <a:spAutoFit/>
          </a:bodyPr>
          <a:lstStyle>
            <a:lvl1pPr marL="0" indent="0">
              <a:lnSpc>
                <a:spcPct val="96000"/>
              </a:lnSpc>
              <a:spcBef>
                <a:spcPts val="0"/>
              </a:spcBef>
              <a:spcAft>
                <a:spcPts val="225"/>
              </a:spcAft>
              <a:buNone/>
              <a:defRPr sz="800">
                <a:solidFill>
                  <a:schemeClr val="accent5">
                    <a:lumMod val="40000"/>
                    <a:lumOff val="60000"/>
                  </a:schemeClr>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dirty="0"/>
              <a:t>Source sample text</a:t>
            </a:r>
          </a:p>
        </p:txBody>
      </p:sp>
      <p:sp>
        <p:nvSpPr>
          <p:cNvPr id="11" name="Text Placeholder 28">
            <a:extLst>
              <a:ext uri="{FF2B5EF4-FFF2-40B4-BE49-F238E27FC236}">
                <a16:creationId xmlns:a16="http://schemas.microsoft.com/office/drawing/2014/main" id="{F9EE034B-0257-1C45-A7DC-676E48E77CEA}"/>
              </a:ext>
            </a:extLst>
          </p:cNvPr>
          <p:cNvSpPr>
            <a:spLocks noGrp="1"/>
          </p:cNvSpPr>
          <p:nvPr>
            <p:ph type="body" sz="quarter" idx="13"/>
          </p:nvPr>
        </p:nvSpPr>
        <p:spPr bwMode="gray">
          <a:xfrm>
            <a:off x="6583680" y="651302"/>
            <a:ext cx="5111496" cy="353302"/>
          </a:xfrm>
          <a:prstGeom prst="rect">
            <a:avLst/>
          </a:prstGeom>
        </p:spPr>
        <p:txBody>
          <a:bodyPr anchor="b">
            <a:spAutoFit/>
          </a:bodyPr>
          <a:lstStyle>
            <a:lvl1pPr marL="0" indent="0">
              <a:lnSpc>
                <a:spcPct val="82000"/>
              </a:lnSpc>
              <a:buNone/>
              <a:defRPr sz="2800">
                <a:solidFill>
                  <a:schemeClr val="bg1"/>
                </a:solidFill>
              </a:defRPr>
            </a:lvl1pPr>
            <a:lvl2pPr marL="0" indent="0">
              <a:buNone/>
              <a:defRPr sz="3400">
                <a:solidFill>
                  <a:schemeClr val="bg1"/>
                </a:solidFill>
              </a:defRPr>
            </a:lvl2pPr>
            <a:lvl3pPr marL="0" indent="0">
              <a:buNone/>
              <a:defRPr sz="3400">
                <a:solidFill>
                  <a:schemeClr val="bg1"/>
                </a:solidFill>
              </a:defRPr>
            </a:lvl3pPr>
            <a:lvl4pPr marL="0" indent="0">
              <a:buNone/>
              <a:defRPr sz="3400">
                <a:solidFill>
                  <a:schemeClr val="bg1"/>
                </a:solidFill>
              </a:defRPr>
            </a:lvl4pPr>
            <a:lvl5pPr marL="0" indent="0">
              <a:buNone/>
              <a:defRPr sz="3400">
                <a:solidFill>
                  <a:schemeClr val="bg1"/>
                </a:solidFill>
              </a:defRPr>
            </a:lvl5pPr>
          </a:lstStyle>
          <a:p>
            <a:pPr lvl="0"/>
            <a:r>
              <a:rPr lang="en-US"/>
              <a:t>Click to edit Master text styles</a:t>
            </a:r>
          </a:p>
        </p:txBody>
      </p:sp>
      <p:sp>
        <p:nvSpPr>
          <p:cNvPr id="15" name="Text Placeholder 30">
            <a:extLst>
              <a:ext uri="{FF2B5EF4-FFF2-40B4-BE49-F238E27FC236}">
                <a16:creationId xmlns:a16="http://schemas.microsoft.com/office/drawing/2014/main" id="{78F000DC-9EC4-6E4F-BDE7-BFE0E5C1F9AF}"/>
              </a:ext>
            </a:extLst>
          </p:cNvPr>
          <p:cNvSpPr>
            <a:spLocks noGrp="1"/>
          </p:cNvSpPr>
          <p:nvPr>
            <p:ph type="body" sz="quarter" idx="14"/>
          </p:nvPr>
        </p:nvSpPr>
        <p:spPr bwMode="gray">
          <a:xfrm>
            <a:off x="6583680" y="1088136"/>
            <a:ext cx="5111496" cy="236347"/>
          </a:xfrm>
          <a:prstGeom prst="rect">
            <a:avLst/>
          </a:prstGeom>
        </p:spPr>
        <p:txBody>
          <a:bodyPr>
            <a:spAutoFit/>
          </a:bodyPr>
          <a:lstStyle>
            <a:lvl1pPr marL="0" indent="0">
              <a:lnSpc>
                <a:spcPct val="96000"/>
              </a:lnSpc>
              <a:spcBef>
                <a:spcPts val="900"/>
              </a:spcBef>
              <a:buNone/>
              <a:defRPr sz="1600">
                <a:solidFill>
                  <a:schemeClr val="bg1"/>
                </a:solidFill>
              </a:defRPr>
            </a:lvl1pPr>
            <a:lvl2pPr marL="0" indent="0">
              <a:buNone/>
              <a:defRPr sz="2400">
                <a:solidFill>
                  <a:schemeClr val="bg1"/>
                </a:solidFill>
              </a:defRPr>
            </a:lvl2pPr>
            <a:lvl3pPr marL="0" indent="0">
              <a:buNone/>
              <a:defRPr sz="2400">
                <a:solidFill>
                  <a:schemeClr val="bg1"/>
                </a:solidFill>
              </a:defRPr>
            </a:lvl3pPr>
            <a:lvl4pPr marL="0" indent="0">
              <a:buNone/>
              <a:defRPr sz="2400">
                <a:solidFill>
                  <a:schemeClr val="bg1"/>
                </a:solidFill>
              </a:defRPr>
            </a:lvl4pPr>
            <a:lvl5pPr marL="0" indent="0">
              <a:buNone/>
              <a:defRPr sz="2400">
                <a:solidFill>
                  <a:schemeClr val="bg1"/>
                </a:solidFill>
              </a:defRPr>
            </a:lvl5pPr>
          </a:lstStyle>
          <a:p>
            <a:pPr lvl="0"/>
            <a:r>
              <a:rPr lang="en-US"/>
              <a:t>Click to edit Master text styles</a:t>
            </a:r>
          </a:p>
        </p:txBody>
      </p:sp>
      <p:sp>
        <p:nvSpPr>
          <p:cNvPr id="18" name="Footer Placeholder 2">
            <a:extLst>
              <a:ext uri="{FF2B5EF4-FFF2-40B4-BE49-F238E27FC236}">
                <a16:creationId xmlns:a16="http://schemas.microsoft.com/office/drawing/2014/main" id="{A5A33399-B0A0-8748-AA79-FC0A5B75845E}"/>
              </a:ext>
            </a:extLst>
          </p:cNvPr>
          <p:cNvSpPr>
            <a:spLocks noGrp="1"/>
          </p:cNvSpPr>
          <p:nvPr>
            <p:ph type="ftr" sz="quarter" idx="16"/>
          </p:nvPr>
        </p:nvSpPr>
        <p:spPr>
          <a:xfrm>
            <a:off x="495299" y="6532895"/>
            <a:ext cx="511149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9" name="Title 2">
            <a:extLst>
              <a:ext uri="{FF2B5EF4-FFF2-40B4-BE49-F238E27FC236}">
                <a16:creationId xmlns:a16="http://schemas.microsoft.com/office/drawing/2014/main" id="{FDF89DCF-630A-5A40-B669-67AE58A496BA}"/>
              </a:ext>
            </a:extLst>
          </p:cNvPr>
          <p:cNvSpPr>
            <a:spLocks noGrp="1"/>
          </p:cNvSpPr>
          <p:nvPr>
            <p:ph type="title"/>
          </p:nvPr>
        </p:nvSpPr>
        <p:spPr>
          <a:xfrm>
            <a:off x="495300" y="146549"/>
            <a:ext cx="5111495" cy="858055"/>
          </a:xfrm>
        </p:spPr>
        <p:txBody>
          <a:bodyPr>
            <a:spAutoFit/>
          </a:bodyPr>
          <a:lstStyle/>
          <a:p>
            <a:r>
              <a:rPr lang="en-US"/>
              <a:t>Click to edit Master title style</a:t>
            </a:r>
            <a:endParaRPr lang="en-US" dirty="0"/>
          </a:p>
        </p:txBody>
      </p:sp>
      <p:sp>
        <p:nvSpPr>
          <p:cNvPr id="20" name="Content Placeholder 4">
            <a:extLst>
              <a:ext uri="{FF2B5EF4-FFF2-40B4-BE49-F238E27FC236}">
                <a16:creationId xmlns:a16="http://schemas.microsoft.com/office/drawing/2014/main" id="{84790201-1828-9648-878F-799A24FACD66}"/>
              </a:ext>
            </a:extLst>
          </p:cNvPr>
          <p:cNvSpPr>
            <a:spLocks noGrp="1"/>
          </p:cNvSpPr>
          <p:nvPr>
            <p:ph sz="quarter" idx="17"/>
          </p:nvPr>
        </p:nvSpPr>
        <p:spPr>
          <a:xfrm>
            <a:off x="495300" y="1719072"/>
            <a:ext cx="5111495" cy="44515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Subtitle">
            <a:extLst>
              <a:ext uri="{FF2B5EF4-FFF2-40B4-BE49-F238E27FC236}">
                <a16:creationId xmlns:a16="http://schemas.microsoft.com/office/drawing/2014/main" id="{3D198E9A-385B-A740-99CC-B7F700E716FB}"/>
              </a:ext>
            </a:extLst>
          </p:cNvPr>
          <p:cNvSpPr>
            <a:spLocks noGrp="1"/>
          </p:cNvSpPr>
          <p:nvPr>
            <p:ph type="subTitle" idx="1"/>
          </p:nvPr>
        </p:nvSpPr>
        <p:spPr>
          <a:xfrm>
            <a:off x="494189" y="1088136"/>
            <a:ext cx="5111495"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4" name="Text Placeholder 5">
            <a:extLst>
              <a:ext uri="{FF2B5EF4-FFF2-40B4-BE49-F238E27FC236}">
                <a16:creationId xmlns:a16="http://schemas.microsoft.com/office/drawing/2014/main" id="{47A9C3D7-40EB-2A42-A50B-7587F3F427E5}"/>
              </a:ext>
            </a:extLst>
          </p:cNvPr>
          <p:cNvSpPr>
            <a:spLocks noGrp="1"/>
          </p:cNvSpPr>
          <p:nvPr>
            <p:ph type="body" sz="quarter" idx="15"/>
          </p:nvPr>
        </p:nvSpPr>
        <p:spPr bwMode="gray">
          <a:xfrm>
            <a:off x="6583680" y="1719073"/>
            <a:ext cx="5111496" cy="4270248"/>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88019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Blue">
    <p:bg>
      <p:bgPr>
        <a:solidFill>
          <a:schemeClr val="accent1"/>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6E048808-9D96-49F4-AAF9-8EF21E48FAE0}"/>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214ACD"/>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35" name="Text Placeholder 48">
            <a:extLst>
              <a:ext uri="{FF2B5EF4-FFF2-40B4-BE49-F238E27FC236}">
                <a16:creationId xmlns:a16="http://schemas.microsoft.com/office/drawing/2014/main" id="{AF53501B-85ED-A842-A9B0-46F3598AE1CD}"/>
              </a:ext>
            </a:extLst>
          </p:cNvPr>
          <p:cNvSpPr>
            <a:spLocks noGrp="1"/>
          </p:cNvSpPr>
          <p:nvPr>
            <p:ph type="body" sz="quarter" idx="14" hasCustomPrompt="1"/>
          </p:nvPr>
        </p:nvSpPr>
        <p:spPr bwMode="gray">
          <a:xfrm>
            <a:off x="479626" y="5520817"/>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dirty="0"/>
              <a:t>@</a:t>
            </a:r>
            <a:r>
              <a:rPr lang="en-US" dirty="0" err="1"/>
              <a:t>qualcomm</a:t>
            </a:r>
            <a:endParaRPr lang="en-US" dirty="0"/>
          </a:p>
        </p:txBody>
      </p:sp>
      <p:sp>
        <p:nvSpPr>
          <p:cNvPr id="10" name="TextBox 9">
            <a:extLst>
              <a:ext uri="{FF2B5EF4-FFF2-40B4-BE49-F238E27FC236}">
                <a16:creationId xmlns:a16="http://schemas.microsoft.com/office/drawing/2014/main" id="{8B2608F0-95ED-EF42-8399-6A838020E81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Confidential – Qualcomm Technologies, Inc. and/or its affiliated companies – May Contain Trade Secrets</a:t>
            </a:r>
          </a:p>
        </p:txBody>
      </p:sp>
      <p:sp>
        <p:nvSpPr>
          <p:cNvPr id="11" name="Text Placeholder 7">
            <a:extLst>
              <a:ext uri="{FF2B5EF4-FFF2-40B4-BE49-F238E27FC236}">
                <a16:creationId xmlns:a16="http://schemas.microsoft.com/office/drawing/2014/main" id="{A4CE2BBA-DEBC-8040-A56C-C6C64C29A740}"/>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1BFE83DC-9E6F-C938-88C6-2E34095F842F}"/>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ABD83B88-A2C3-D414-9EA3-8923652EF50B}"/>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4631230A-B24E-306B-C5ED-54A596C81C1B}"/>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1C4BFDED-1EBC-5640-DD94-82C0EE38DB2E}"/>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5" name="TextBox 4">
            <a:extLst>
              <a:ext uri="{FF2B5EF4-FFF2-40B4-BE49-F238E27FC236}">
                <a16:creationId xmlns:a16="http://schemas.microsoft.com/office/drawing/2014/main" id="{E5A8B1D4-C59D-98CB-5E9E-DD01E14C9A49}"/>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195171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taway 1/3 Right Blue">
    <p:spTree>
      <p:nvGrpSpPr>
        <p:cNvPr id="1" name=""/>
        <p:cNvGrpSpPr/>
        <p:nvPr/>
      </p:nvGrpSpPr>
      <p:grpSpPr>
        <a:xfrm>
          <a:off x="0" y="0"/>
          <a:ext cx="0" cy="0"/>
          <a:chOff x="0" y="0"/>
          <a:chExt cx="0" cy="0"/>
        </a:xfrm>
      </p:grpSpPr>
      <p:sp>
        <p:nvSpPr>
          <p:cNvPr id="19" name="Rectangle: Rounded Corners 18">
            <a:extLst>
              <a:ext uri="{FF2B5EF4-FFF2-40B4-BE49-F238E27FC236}">
                <a16:creationId xmlns:a16="http://schemas.microsoft.com/office/drawing/2014/main" id="{A7C99A1E-5CFA-4EFC-A063-074EDF821119}"/>
              </a:ext>
            </a:extLst>
          </p:cNvPr>
          <p:cNvSpPr/>
          <p:nvPr userDrawn="1"/>
        </p:nvSpPr>
        <p:spPr bwMode="gray">
          <a:xfrm>
            <a:off x="8460293" y="-139701"/>
            <a:ext cx="3871407" cy="6499717"/>
          </a:xfrm>
          <a:prstGeom prst="roundRect">
            <a:avLst>
              <a:gd name="adj" fmla="val 1715"/>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9" name="Text Placeholder 5">
            <a:extLst>
              <a:ext uri="{FF2B5EF4-FFF2-40B4-BE49-F238E27FC236}">
                <a16:creationId xmlns:a16="http://schemas.microsoft.com/office/drawing/2014/main" id="{51E58B32-BF86-1B4F-849D-754C4E8DC536}"/>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2">
            <a:extLst>
              <a:ext uri="{FF2B5EF4-FFF2-40B4-BE49-F238E27FC236}">
                <a16:creationId xmlns:a16="http://schemas.microsoft.com/office/drawing/2014/main" id="{5DE0D3DD-B6A4-C940-B9C1-3942EE6EDD97}"/>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20" name="Title 2">
            <a:extLst>
              <a:ext uri="{FF2B5EF4-FFF2-40B4-BE49-F238E27FC236}">
                <a16:creationId xmlns:a16="http://schemas.microsoft.com/office/drawing/2014/main" id="{4FFDFB95-D15C-9443-A4A8-88A88E287BE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21" name="Subtitle">
            <a:extLst>
              <a:ext uri="{FF2B5EF4-FFF2-40B4-BE49-F238E27FC236}">
                <a16:creationId xmlns:a16="http://schemas.microsoft.com/office/drawing/2014/main" id="{34DC837C-21C7-DF42-9E81-CB31882DC1D9}"/>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403226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utaway 1/3 Right White">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B140C577-27DD-4548-9339-2D1F327E54F9}"/>
              </a:ext>
            </a:extLst>
          </p:cNvPr>
          <p:cNvSpPr/>
          <p:nvPr userDrawn="1"/>
        </p:nvSpPr>
        <p:spPr bwMode="gray">
          <a:xfrm>
            <a:off x="8460293" y="-139701"/>
            <a:ext cx="3871407" cy="6499717"/>
          </a:xfrm>
          <a:prstGeom prst="roundRect">
            <a:avLst>
              <a:gd name="adj" fmla="val 1715"/>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68C10A23-AB9B-344F-BDAE-6E127C4D2687}"/>
              </a:ext>
            </a:extLst>
          </p:cNvPr>
          <p:cNvSpPr>
            <a:spLocks noGrp="1"/>
          </p:cNvSpPr>
          <p:nvPr>
            <p:ph type="body" sz="quarter" idx="12"/>
          </p:nvPr>
        </p:nvSpPr>
        <p:spPr bwMode="gray">
          <a:xfrm>
            <a:off x="8829675" y="2057185"/>
            <a:ext cx="2867026" cy="4111626"/>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D268E469-C052-664A-A93C-80358167877C}"/>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CDB1ACE2-BCC7-6341-8940-FF64DFA79FE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B67435D6-1D31-9249-A99A-C5DD01E90B8D}"/>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257414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utaway 1/3 Right Nickel">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B140C577-27DD-4548-9339-2D1F327E54F9}"/>
              </a:ext>
            </a:extLst>
          </p:cNvPr>
          <p:cNvSpPr/>
          <p:nvPr userDrawn="1"/>
        </p:nvSpPr>
        <p:spPr bwMode="gray">
          <a:xfrm>
            <a:off x="8460293" y="-139701"/>
            <a:ext cx="3871407" cy="6499717"/>
          </a:xfrm>
          <a:prstGeom prst="roundRect">
            <a:avLst>
              <a:gd name="adj" fmla="val 1715"/>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8CF46E0A-A9CC-A449-8C05-C6709771610D}"/>
              </a:ext>
            </a:extLst>
          </p:cNvPr>
          <p:cNvSpPr>
            <a:spLocks noGrp="1"/>
          </p:cNvSpPr>
          <p:nvPr>
            <p:ph type="body" sz="quarter" idx="12"/>
          </p:nvPr>
        </p:nvSpPr>
        <p:spPr bwMode="gray">
          <a:xfrm>
            <a:off x="8829675" y="2057185"/>
            <a:ext cx="2867026" cy="4111626"/>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04A1FA0A-CF2F-2D47-9760-01BB1540C97B}"/>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F33D036D-3D4A-8040-BCBE-BB5197725432}"/>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EB1DBC36-E9EE-6B4A-915A-898BDB514718}"/>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1727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utaway 1/3 Right Gun Metal">
    <p:spTree>
      <p:nvGrpSpPr>
        <p:cNvPr id="1" name=""/>
        <p:cNvGrpSpPr/>
        <p:nvPr/>
      </p:nvGrpSpPr>
      <p:grpSpPr>
        <a:xfrm>
          <a:off x="0" y="0"/>
          <a:ext cx="0" cy="0"/>
          <a:chOff x="0" y="0"/>
          <a:chExt cx="0" cy="0"/>
        </a:xfrm>
      </p:grpSpPr>
      <p:sp>
        <p:nvSpPr>
          <p:cNvPr id="9" name="Rectangle: Rounded Corners 18">
            <a:extLst>
              <a:ext uri="{FF2B5EF4-FFF2-40B4-BE49-F238E27FC236}">
                <a16:creationId xmlns:a16="http://schemas.microsoft.com/office/drawing/2014/main" id="{4D80D427-68E5-9F42-B2B3-61C71D73B8B7}"/>
              </a:ext>
            </a:extLst>
          </p:cNvPr>
          <p:cNvSpPr/>
          <p:nvPr userDrawn="1"/>
        </p:nvSpPr>
        <p:spPr bwMode="gray">
          <a:xfrm>
            <a:off x="8460293" y="-139701"/>
            <a:ext cx="3871407" cy="6499717"/>
          </a:xfrm>
          <a:prstGeom prst="roundRect">
            <a:avLst>
              <a:gd name="adj" fmla="val 1715"/>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1B4C3FE8-20F3-7E44-AD00-1F33931CBAD9}"/>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2">
            <a:extLst>
              <a:ext uri="{FF2B5EF4-FFF2-40B4-BE49-F238E27FC236}">
                <a16:creationId xmlns:a16="http://schemas.microsoft.com/office/drawing/2014/main" id="{2D490A05-760F-FB46-A3B4-D6021E3ECF32}"/>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3" name="Title 2">
            <a:extLst>
              <a:ext uri="{FF2B5EF4-FFF2-40B4-BE49-F238E27FC236}">
                <a16:creationId xmlns:a16="http://schemas.microsoft.com/office/drawing/2014/main" id="{2ED1186A-D50F-8243-8D7A-E867F902FD7B}"/>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4" name="Subtitle">
            <a:extLst>
              <a:ext uri="{FF2B5EF4-FFF2-40B4-BE49-F238E27FC236}">
                <a16:creationId xmlns:a16="http://schemas.microsoft.com/office/drawing/2014/main" id="{C84BC659-49EB-FB4A-B7F5-2869ECB6F251}"/>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045018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utaway 1/3 Right Midnight">
    <p:spTree>
      <p:nvGrpSpPr>
        <p:cNvPr id="1" name=""/>
        <p:cNvGrpSpPr/>
        <p:nvPr/>
      </p:nvGrpSpPr>
      <p:grpSpPr>
        <a:xfrm>
          <a:off x="0" y="0"/>
          <a:ext cx="0" cy="0"/>
          <a:chOff x="0" y="0"/>
          <a:chExt cx="0" cy="0"/>
        </a:xfrm>
      </p:grpSpPr>
      <p:sp>
        <p:nvSpPr>
          <p:cNvPr id="14" name="Rectangle: Rounded Corners 18">
            <a:extLst>
              <a:ext uri="{FF2B5EF4-FFF2-40B4-BE49-F238E27FC236}">
                <a16:creationId xmlns:a16="http://schemas.microsoft.com/office/drawing/2014/main" id="{896A7325-403F-0A42-A6FF-B47615E6303B}"/>
              </a:ext>
            </a:extLst>
          </p:cNvPr>
          <p:cNvSpPr/>
          <p:nvPr userDrawn="1"/>
        </p:nvSpPr>
        <p:spPr bwMode="gray">
          <a:xfrm>
            <a:off x="8460293" y="-139701"/>
            <a:ext cx="3871407" cy="6499717"/>
          </a:xfrm>
          <a:prstGeom prst="roundRect">
            <a:avLst>
              <a:gd name="adj" fmla="val 1715"/>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5">
            <a:extLst>
              <a:ext uri="{FF2B5EF4-FFF2-40B4-BE49-F238E27FC236}">
                <a16:creationId xmlns:a16="http://schemas.microsoft.com/office/drawing/2014/main" id="{0C738791-B600-7943-B1A8-2D6A1C7FC535}"/>
              </a:ext>
            </a:extLst>
          </p:cNvPr>
          <p:cNvSpPr>
            <a:spLocks noGrp="1"/>
          </p:cNvSpPr>
          <p:nvPr>
            <p:ph type="body" sz="quarter" idx="12"/>
          </p:nvPr>
        </p:nvSpPr>
        <p:spPr bwMode="gray">
          <a:xfrm>
            <a:off x="8829675" y="2057185"/>
            <a:ext cx="2867026" cy="4111626"/>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2">
            <a:extLst>
              <a:ext uri="{FF2B5EF4-FFF2-40B4-BE49-F238E27FC236}">
                <a16:creationId xmlns:a16="http://schemas.microsoft.com/office/drawing/2014/main" id="{46C7A33D-1FEE-434B-9F52-81E9A3C63B79}"/>
              </a:ext>
            </a:extLst>
          </p:cNvPr>
          <p:cNvSpPr>
            <a:spLocks noGrp="1"/>
          </p:cNvSpPr>
          <p:nvPr>
            <p:ph type="ftr" sz="quarter" idx="16"/>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60000"/>
                    <a:lumOff val="40000"/>
                  </a:schemeClr>
                </a:solidFill>
              </a:defRPr>
            </a:lvl1pPr>
          </a:lstStyle>
          <a:p>
            <a:endParaRPr lang="en-US" dirty="0"/>
          </a:p>
        </p:txBody>
      </p:sp>
      <p:sp>
        <p:nvSpPr>
          <p:cNvPr id="11" name="Title 2">
            <a:extLst>
              <a:ext uri="{FF2B5EF4-FFF2-40B4-BE49-F238E27FC236}">
                <a16:creationId xmlns:a16="http://schemas.microsoft.com/office/drawing/2014/main" id="{6F3B180F-7BB8-EC41-98C8-D5A4DD6762C8}"/>
              </a:ext>
            </a:extLst>
          </p:cNvPr>
          <p:cNvSpPr>
            <a:spLocks noGrp="1"/>
          </p:cNvSpPr>
          <p:nvPr>
            <p:ph type="title"/>
          </p:nvPr>
        </p:nvSpPr>
        <p:spPr>
          <a:xfrm>
            <a:off x="495300" y="575576"/>
            <a:ext cx="6426200" cy="429028"/>
          </a:xfrm>
        </p:spPr>
        <p:txBody>
          <a:bodyPr/>
          <a:lstStyle/>
          <a:p>
            <a:r>
              <a:rPr lang="en-US"/>
              <a:t>Click to edit Master title style</a:t>
            </a:r>
            <a:endParaRPr lang="en-US" dirty="0"/>
          </a:p>
        </p:txBody>
      </p:sp>
      <p:sp>
        <p:nvSpPr>
          <p:cNvPr id="13" name="Subtitle">
            <a:extLst>
              <a:ext uri="{FF2B5EF4-FFF2-40B4-BE49-F238E27FC236}">
                <a16:creationId xmlns:a16="http://schemas.microsoft.com/office/drawing/2014/main" id="{BC0FF016-5139-3B4B-B303-AFE23034ADD5}"/>
              </a:ext>
            </a:extLst>
          </p:cNvPr>
          <p:cNvSpPr>
            <a:spLocks noGrp="1"/>
          </p:cNvSpPr>
          <p:nvPr>
            <p:ph type="subTitle" idx="1"/>
          </p:nvPr>
        </p:nvSpPr>
        <p:spPr>
          <a:xfrm>
            <a:off x="494189" y="1088136"/>
            <a:ext cx="6426200" cy="236347"/>
          </a:xfrm>
          <a:prstGeom prst="rect">
            <a:avLst/>
          </a:prstGeom>
        </p:spPr>
        <p:txBody>
          <a:bodyPr wrap="square">
            <a:spAutoFit/>
          </a:bodyPr>
          <a:lstStyle>
            <a:lvl1pPr marL="0" indent="0" algn="l">
              <a:lnSpc>
                <a:spcPct val="96000"/>
              </a:lnSpc>
              <a:spcBef>
                <a:spcPts val="900"/>
              </a:spcBef>
              <a:buNone/>
              <a:defRPr sz="16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918422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Full Image, Title Righ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9069388" y="2557766"/>
            <a:ext cx="2627314" cy="1657338"/>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9069387" y="5034191"/>
            <a:ext cx="2627313"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10" name="Title 1">
            <a:extLst>
              <a:ext uri="{FF2B5EF4-FFF2-40B4-BE49-F238E27FC236}">
                <a16:creationId xmlns:a16="http://schemas.microsoft.com/office/drawing/2014/main" id="{F2F733F4-FDC8-4D30-B7CF-F12D90AFBE39}"/>
              </a:ext>
            </a:extLst>
          </p:cNvPr>
          <p:cNvSpPr>
            <a:spLocks noGrp="1"/>
          </p:cNvSpPr>
          <p:nvPr>
            <p:ph type="title"/>
          </p:nvPr>
        </p:nvSpPr>
        <p:spPr bwMode="gray">
          <a:xfrm>
            <a:off x="9074292" y="1649323"/>
            <a:ext cx="2627313"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6" name="TextBox 5">
            <a:extLst>
              <a:ext uri="{FF2B5EF4-FFF2-40B4-BE49-F238E27FC236}">
                <a16:creationId xmlns:a16="http://schemas.microsoft.com/office/drawing/2014/main" id="{09D6CCF0-57C4-384B-B6F4-DBD59EA7DA36}"/>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334241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ull Image, Title Lef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2608263" cy="1657338"/>
          </a:xfrm>
          <a:prstGeom prst="rect">
            <a:avLst/>
          </a:prstGeom>
        </p:spPr>
        <p:txBody>
          <a:bodyPr anchor="t">
            <a:normAutofit/>
          </a:bodyPr>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9" name="Footer Placeholder 2">
            <a:extLst>
              <a:ext uri="{FF2B5EF4-FFF2-40B4-BE49-F238E27FC236}">
                <a16:creationId xmlns:a16="http://schemas.microsoft.com/office/drawing/2014/main" id="{C5D6C4BB-10B8-48B1-8A75-CB4C3C072DD2}"/>
              </a:ext>
            </a:extLst>
          </p:cNvPr>
          <p:cNvSpPr>
            <a:spLocks noGrp="1"/>
          </p:cNvSpPr>
          <p:nvPr>
            <p:ph type="ftr" sz="quarter" idx="16"/>
          </p:nvPr>
        </p:nvSpPr>
        <p:spPr>
          <a:xfrm>
            <a:off x="495300" y="6532895"/>
            <a:ext cx="260826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2" name="Title 1">
            <a:extLst>
              <a:ext uri="{FF2B5EF4-FFF2-40B4-BE49-F238E27FC236}">
                <a16:creationId xmlns:a16="http://schemas.microsoft.com/office/drawing/2014/main" id="{32122FCF-2444-4089-9E65-51687ED4C279}"/>
              </a:ext>
            </a:extLst>
          </p:cNvPr>
          <p:cNvSpPr>
            <a:spLocks noGrp="1"/>
          </p:cNvSpPr>
          <p:nvPr>
            <p:ph type="title"/>
          </p:nvPr>
        </p:nvSpPr>
        <p:spPr>
          <a:xfrm>
            <a:off x="495300" y="3835007"/>
            <a:ext cx="2608262"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6" name="TextBox 5">
            <a:extLst>
              <a:ext uri="{FF2B5EF4-FFF2-40B4-BE49-F238E27FC236}">
                <a16:creationId xmlns:a16="http://schemas.microsoft.com/office/drawing/2014/main" id="{2967F99B-809C-A140-B160-DAEC57DB6B6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861139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Full Image with Titl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itle 3">
            <a:extLst>
              <a:ext uri="{FF2B5EF4-FFF2-40B4-BE49-F238E27FC236}">
                <a16:creationId xmlns:a16="http://schemas.microsoft.com/office/drawing/2014/main" id="{FD4297B3-BF9D-4941-8E72-F600F3133AED}"/>
              </a:ext>
            </a:extLst>
          </p:cNvPr>
          <p:cNvSpPr>
            <a:spLocks noGrp="1"/>
          </p:cNvSpPr>
          <p:nvPr>
            <p:ph type="title"/>
          </p:nvPr>
        </p:nvSpPr>
        <p:spPr>
          <a:xfrm>
            <a:off x="495300" y="549415"/>
            <a:ext cx="11187112" cy="455189"/>
          </a:xfrm>
        </p:spPr>
        <p:txBody>
          <a:bodyPr/>
          <a:lstStyle>
            <a:lvl1pPr>
              <a:defRPr>
                <a:solidFill>
                  <a:schemeClr val="bg1"/>
                </a:solidFill>
              </a:defRPr>
            </a:lvl1pPr>
          </a:lstStyle>
          <a:p>
            <a:r>
              <a:rPr lang="en-US"/>
              <a:t>Click to edit Master title style</a:t>
            </a:r>
            <a:endParaRPr lang="en-US" dirty="0"/>
          </a:p>
        </p:txBody>
      </p:sp>
      <p:sp>
        <p:nvSpPr>
          <p:cNvPr id="6" name="Subtitle">
            <a:extLst>
              <a:ext uri="{FF2B5EF4-FFF2-40B4-BE49-F238E27FC236}">
                <a16:creationId xmlns:a16="http://schemas.microsoft.com/office/drawing/2014/main" id="{D3929FBC-1F16-4E08-85F8-A3FA3A68AE87}"/>
              </a:ext>
            </a:extLst>
          </p:cNvPr>
          <p:cNvSpPr>
            <a:spLocks noGrp="1"/>
          </p:cNvSpPr>
          <p:nvPr>
            <p:ph type="subTitle" idx="1"/>
          </p:nvPr>
        </p:nvSpPr>
        <p:spPr>
          <a:xfrm>
            <a:off x="494189" y="1088135"/>
            <a:ext cx="11188223" cy="236347"/>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600" kern="1200" baseline="0" dirty="0">
                <a:solidFill>
                  <a:schemeClr val="bg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extBox 6">
            <a:extLst>
              <a:ext uri="{FF2B5EF4-FFF2-40B4-BE49-F238E27FC236}">
                <a16:creationId xmlns:a16="http://schemas.microsoft.com/office/drawing/2014/main" id="{DC89C629-A9B6-E647-8093-A390B13275C6}"/>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01091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Full Imag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extBox 4">
            <a:extLst>
              <a:ext uri="{FF2B5EF4-FFF2-40B4-BE49-F238E27FC236}">
                <a16:creationId xmlns:a16="http://schemas.microsoft.com/office/drawing/2014/main" id="{01F4AD81-1574-E14F-8F0D-32C28C3162C9}"/>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51419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Full Image with Takeaway_Whit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bg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60000"/>
                    <a:lumOff val="4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A3AF58CE-3469-E745-820A-134FF84006C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837512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Gun Metal">
    <p:bg>
      <p:bgPr>
        <a:solidFill>
          <a:schemeClr val="accent5"/>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B7329F7A-F684-4776-994A-3A656ABA9581}"/>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3D4F6B"/>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4" name="Text Placeholder 48">
            <a:extLst>
              <a:ext uri="{FF2B5EF4-FFF2-40B4-BE49-F238E27FC236}">
                <a16:creationId xmlns:a16="http://schemas.microsoft.com/office/drawing/2014/main" id="{51A2E1C5-0E40-1243-837A-54873794C32F}"/>
              </a:ext>
            </a:extLst>
          </p:cNvPr>
          <p:cNvSpPr>
            <a:spLocks noGrp="1"/>
          </p:cNvSpPr>
          <p:nvPr>
            <p:ph type="body" sz="quarter" idx="14" hasCustomPrompt="1"/>
          </p:nvPr>
        </p:nvSpPr>
        <p:spPr bwMode="gray">
          <a:xfrm>
            <a:off x="477369" y="5527626"/>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0" name="TextBox 9">
            <a:extLst>
              <a:ext uri="{FF2B5EF4-FFF2-40B4-BE49-F238E27FC236}">
                <a16:creationId xmlns:a16="http://schemas.microsoft.com/office/drawing/2014/main" id="{58ACBF89-AA8C-6A42-B617-C39E6FA2922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Confidential – Qualcomm Technologies, Inc. and/or its affiliated companies – May Contain Trade Secrets</a:t>
            </a:r>
          </a:p>
        </p:txBody>
      </p:sp>
      <p:sp>
        <p:nvSpPr>
          <p:cNvPr id="11" name="Text Placeholder 7">
            <a:extLst>
              <a:ext uri="{FF2B5EF4-FFF2-40B4-BE49-F238E27FC236}">
                <a16:creationId xmlns:a16="http://schemas.microsoft.com/office/drawing/2014/main" id="{97FC8AC1-D033-B9FF-0F8C-CEBF0C300671}"/>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9734089C-8E02-8D96-F22C-04C3B1C245D9}"/>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3E3AF855-3611-0106-B775-3EBADA15C3BA}"/>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3E0DF7D0-FEC6-B774-BCEC-EA89597AA878}"/>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47375881-F3B9-B0F8-CEA2-FF68FCDAE13B}"/>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3" name="TextBox 2">
            <a:extLst>
              <a:ext uri="{FF2B5EF4-FFF2-40B4-BE49-F238E27FC236}">
                <a16:creationId xmlns:a16="http://schemas.microsoft.com/office/drawing/2014/main" id="{C19F3497-BE7B-EED0-EF42-BE38199946CE}"/>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327033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Full Image with Takeaway_Nickel">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6">
              <a:lumMod val="40000"/>
              <a:lumOff val="60000"/>
            </a:schemeClr>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8E411577-17FB-C649-9670-726F4CAE6C84}"/>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solidFill>
              </a:rPr>
              <a:t>Confidential – Qualcomm Technologies, Inc. and/or its affiliated companies – May Contain Trade Secrets</a:t>
            </a:r>
          </a:p>
        </p:txBody>
      </p:sp>
    </p:spTree>
    <p:extLst>
      <p:ext uri="{BB962C8B-B14F-4D97-AF65-F5344CB8AC3E}">
        <p14:creationId xmlns:p14="http://schemas.microsoft.com/office/powerpoint/2010/main" val="341453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ull Image with Takeaway_Blue">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1"/>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2">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0E80D881-AF3F-E040-ACE4-6B37EF43041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517385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ull Image with Takeaway_Gunmetal">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accent5"/>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6">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FDF54461-5151-C04D-8440-C6989E1AC50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662699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Full Image with Takeaway_Midnight">
    <p:bg>
      <p:bgPr>
        <a:solidFill>
          <a:schemeClr val="tx2"/>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12192000"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2" name="Rectangle 1">
            <a:extLst>
              <a:ext uri="{FF2B5EF4-FFF2-40B4-BE49-F238E27FC236}">
                <a16:creationId xmlns:a16="http://schemas.microsoft.com/office/drawing/2014/main" id="{5211BAF0-34A1-4D57-A786-BAA1BC440A10}"/>
              </a:ext>
            </a:extLst>
          </p:cNvPr>
          <p:cNvSpPr/>
          <p:nvPr userDrawn="1"/>
        </p:nvSpPr>
        <p:spPr>
          <a:xfrm>
            <a:off x="0" y="5264726"/>
            <a:ext cx="12192000" cy="1593273"/>
          </a:xfrm>
          <a:prstGeom prst="rect">
            <a:avLst/>
          </a:prstGeom>
          <a:solidFill>
            <a:schemeClr val="tx2"/>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4" name="Footer Placeholder 2">
            <a:extLst>
              <a:ext uri="{FF2B5EF4-FFF2-40B4-BE49-F238E27FC236}">
                <a16:creationId xmlns:a16="http://schemas.microsoft.com/office/drawing/2014/main" id="{41CB0C33-9F43-475D-A03E-9162B95F0D8B}"/>
              </a:ext>
            </a:extLst>
          </p:cNvPr>
          <p:cNvSpPr>
            <a:spLocks noGrp="1"/>
          </p:cNvSpPr>
          <p:nvPr>
            <p:ph type="ftr" sz="quarter" idx="10"/>
          </p:nvPr>
        </p:nvSpPr>
        <p:spPr>
          <a:xfrm>
            <a:off x="495299" y="6532895"/>
            <a:ext cx="5943600" cy="118174"/>
          </a:xfrm>
        </p:spPr>
        <p:txBody>
          <a:bodyPr/>
          <a:lstStyle>
            <a:lvl1pPr marL="0" algn="l" defTabSz="685800" rtl="0" eaLnBrk="1" latinLnBrk="0" hangingPunct="1">
              <a:lnSpc>
                <a:spcPct val="96000"/>
              </a:lnSpc>
              <a:spcBef>
                <a:spcPts val="0"/>
              </a:spcBef>
              <a:buClr>
                <a:srgbClr val="3253DC"/>
              </a:buClr>
              <a:buFont typeface="Arial" panose="020B0604020202020204" pitchFamily="34" charset="0"/>
              <a:buNone/>
              <a:defRPr lang="en-US" sz="800" kern="1200" baseline="0" smtClean="0">
                <a:solidFill>
                  <a:schemeClr val="accent5">
                    <a:lumMod val="40000"/>
                    <a:lumOff val="60000"/>
                  </a:schemeClr>
                </a:solidFill>
                <a:latin typeface="+mn-lt"/>
                <a:ea typeface="+mn-ea"/>
                <a:cs typeface="+mn-cs"/>
              </a:defRPr>
            </a:lvl1pPr>
          </a:lstStyle>
          <a:p>
            <a:endParaRPr lang="en-US" dirty="0"/>
          </a:p>
        </p:txBody>
      </p:sp>
      <p:sp>
        <p:nvSpPr>
          <p:cNvPr id="5" name="Text Placeholder 29">
            <a:extLst>
              <a:ext uri="{FF2B5EF4-FFF2-40B4-BE49-F238E27FC236}">
                <a16:creationId xmlns:a16="http://schemas.microsoft.com/office/drawing/2014/main" id="{B0A87391-EF56-4E93-97BD-2A112DF4C068}"/>
              </a:ext>
            </a:extLst>
          </p:cNvPr>
          <p:cNvSpPr>
            <a:spLocks noGrp="1"/>
          </p:cNvSpPr>
          <p:nvPr>
            <p:ph type="body" sz="quarter" idx="15"/>
          </p:nvPr>
        </p:nvSpPr>
        <p:spPr bwMode="gray">
          <a:xfrm>
            <a:off x="495299" y="5607050"/>
            <a:ext cx="11186159" cy="846759"/>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6" name="TextBox 5">
            <a:extLst>
              <a:ext uri="{FF2B5EF4-FFF2-40B4-BE49-F238E27FC236}">
                <a16:creationId xmlns:a16="http://schemas.microsoft.com/office/drawing/2014/main" id="{787F20BE-385D-1546-8719-238B0EDC7B5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369220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howcase Circle Dar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3F160BF-8538-46BA-8FF8-A6466F42867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524" y="856"/>
            <a:ext cx="12188951" cy="6856285"/>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40000"/>
                    <a:lumOff val="60000"/>
                  </a:schemeClr>
                </a:solidFill>
              </a:defRPr>
            </a:lvl1pPr>
          </a:lstStyle>
          <a:p>
            <a:endParaRPr lang="en-US" dirty="0"/>
          </a:p>
        </p:txBody>
      </p:sp>
      <p:sp>
        <p:nvSpPr>
          <p:cNvPr id="5" name="Text Placeholder 4">
            <a:extLst>
              <a:ext uri="{FF2B5EF4-FFF2-40B4-BE49-F238E27FC236}">
                <a16:creationId xmlns:a16="http://schemas.microsoft.com/office/drawing/2014/main" id="{4AB9CF9E-9175-450B-AB3E-7D31F994FD23}"/>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bg1"/>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EF3D35AC-624D-D544-AC29-93F242E72E1D}"/>
              </a:ext>
            </a:extLst>
          </p:cNvPr>
          <p:cNvSpPr>
            <a:spLocks noGrp="1"/>
          </p:cNvSpPr>
          <p:nvPr>
            <p:ph type="pic" sz="quarter" idx="24" hasCustomPrompt="1"/>
          </p:nvPr>
        </p:nvSpPr>
        <p:spPr>
          <a:xfrm>
            <a:off x="4225925" y="1830649"/>
            <a:ext cx="3740150" cy="3051705"/>
          </a:xfrm>
        </p:spPr>
        <p:txBody>
          <a:bodyPr anchor="ctr"/>
          <a:lstStyle>
            <a:lvl1pPr marL="0" indent="0" algn="ctr">
              <a:buFontTx/>
              <a:buNone/>
              <a:defRPr>
                <a:solidFill>
                  <a:schemeClr val="accent6">
                    <a:lumMod val="50000"/>
                  </a:schemeClr>
                </a:solidFill>
              </a:defRPr>
            </a:lvl1pPr>
          </a:lstStyle>
          <a:p>
            <a:r>
              <a:rPr lang="en-US" dirty="0"/>
              <a:t>Drop in showcase</a:t>
            </a:r>
            <a:br>
              <a:rPr lang="en-US" dirty="0"/>
            </a:br>
            <a:r>
              <a:rPr lang="en-US" dirty="0"/>
              <a:t>object here</a:t>
            </a:r>
          </a:p>
        </p:txBody>
      </p:sp>
      <p:sp>
        <p:nvSpPr>
          <p:cNvPr id="7" name="TextBox 6">
            <a:extLst>
              <a:ext uri="{FF2B5EF4-FFF2-40B4-BE49-F238E27FC236}">
                <a16:creationId xmlns:a16="http://schemas.microsoft.com/office/drawing/2014/main" id="{C2B1A7AF-F3D5-A247-8FE4-3EEB17DF0D5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879451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howcase Square Dar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3F160BF-8538-46BA-8FF8-A6466F428677}"/>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40000"/>
                    <a:lumOff val="60000"/>
                  </a:schemeClr>
                </a:solidFill>
              </a:defRPr>
            </a:lvl1pPr>
          </a:lstStyle>
          <a:p>
            <a:endParaRPr lang="en-US" dirty="0"/>
          </a:p>
        </p:txBody>
      </p:sp>
      <p:sp>
        <p:nvSpPr>
          <p:cNvPr id="6" name="Text Placeholder 4">
            <a:extLst>
              <a:ext uri="{FF2B5EF4-FFF2-40B4-BE49-F238E27FC236}">
                <a16:creationId xmlns:a16="http://schemas.microsoft.com/office/drawing/2014/main" id="{09292DE0-26C7-4618-80C9-C8186C225E2F}"/>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bg1"/>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5" name="Picture Placeholder 5">
            <a:extLst>
              <a:ext uri="{FF2B5EF4-FFF2-40B4-BE49-F238E27FC236}">
                <a16:creationId xmlns:a16="http://schemas.microsoft.com/office/drawing/2014/main" id="{7EC3A1C4-1BC3-884C-944A-7D0EE5819A5C}"/>
              </a:ext>
            </a:extLst>
          </p:cNvPr>
          <p:cNvSpPr>
            <a:spLocks noGrp="1"/>
          </p:cNvSpPr>
          <p:nvPr>
            <p:ph type="pic" sz="quarter" idx="24" hasCustomPrompt="1"/>
          </p:nvPr>
        </p:nvSpPr>
        <p:spPr>
          <a:xfrm>
            <a:off x="3891643" y="1830648"/>
            <a:ext cx="4408714" cy="3051705"/>
          </a:xfrm>
        </p:spPr>
        <p:txBody>
          <a:bodyPr anchor="ctr"/>
          <a:lstStyle>
            <a:lvl1pPr marL="0" indent="0" algn="ctr">
              <a:buFontTx/>
              <a:buNone/>
              <a:defRPr>
                <a:solidFill>
                  <a:schemeClr val="accent6">
                    <a:lumMod val="50000"/>
                  </a:schemeClr>
                </a:solidFill>
              </a:defRPr>
            </a:lvl1pPr>
          </a:lstStyle>
          <a:p>
            <a:r>
              <a:rPr lang="en-US" dirty="0"/>
              <a:t>Drop in showcase</a:t>
            </a:r>
            <a:br>
              <a:rPr lang="en-US" dirty="0"/>
            </a:br>
            <a:r>
              <a:rPr lang="en-US" dirty="0"/>
              <a:t>object here</a:t>
            </a:r>
          </a:p>
        </p:txBody>
      </p:sp>
      <p:sp>
        <p:nvSpPr>
          <p:cNvPr id="7" name="TextBox 6">
            <a:extLst>
              <a:ext uri="{FF2B5EF4-FFF2-40B4-BE49-F238E27FC236}">
                <a16:creationId xmlns:a16="http://schemas.microsoft.com/office/drawing/2014/main" id="{2CB94F15-8CAD-6B46-AB34-F89C3C2278B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50601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howcase Circle Ligh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EEBBD2-7909-4CEC-B855-1082E0342233}"/>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60000"/>
                    <a:lumOff val="40000"/>
                  </a:schemeClr>
                </a:solidFill>
              </a:defRPr>
            </a:lvl1pPr>
          </a:lstStyle>
          <a:p>
            <a:endParaRPr lang="en-US" dirty="0"/>
          </a:p>
        </p:txBody>
      </p:sp>
      <p:sp>
        <p:nvSpPr>
          <p:cNvPr id="7" name="Text Placeholder 4">
            <a:extLst>
              <a:ext uri="{FF2B5EF4-FFF2-40B4-BE49-F238E27FC236}">
                <a16:creationId xmlns:a16="http://schemas.microsoft.com/office/drawing/2014/main" id="{562BC7C7-95C8-4A62-9ABD-E4235BE30AC6}"/>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tx2"/>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F9B3A5FF-139D-764C-B3E9-7C291A5BE137}"/>
              </a:ext>
            </a:extLst>
          </p:cNvPr>
          <p:cNvSpPr>
            <a:spLocks noGrp="1"/>
          </p:cNvSpPr>
          <p:nvPr>
            <p:ph type="pic" sz="quarter" idx="24" hasCustomPrompt="1"/>
          </p:nvPr>
        </p:nvSpPr>
        <p:spPr>
          <a:xfrm>
            <a:off x="4225925" y="1830649"/>
            <a:ext cx="3740150" cy="3051705"/>
          </a:xfrm>
        </p:spPr>
        <p:txBody>
          <a:bodyPr anchor="ctr"/>
          <a:lstStyle>
            <a:lvl1pPr marL="0" indent="0" algn="ctr">
              <a:buFontTx/>
              <a:buNone/>
              <a:defRPr>
                <a:solidFill>
                  <a:schemeClr val="accent6"/>
                </a:solidFill>
              </a:defRPr>
            </a:lvl1pPr>
          </a:lstStyle>
          <a:p>
            <a:r>
              <a:rPr lang="en-US" dirty="0"/>
              <a:t>Drop in showcase</a:t>
            </a:r>
            <a:br>
              <a:rPr lang="en-US" dirty="0"/>
            </a:br>
            <a:r>
              <a:rPr lang="en-US" dirty="0"/>
              <a:t>object here</a:t>
            </a:r>
          </a:p>
        </p:txBody>
      </p:sp>
      <p:sp>
        <p:nvSpPr>
          <p:cNvPr id="8" name="TextBox 7">
            <a:extLst>
              <a:ext uri="{FF2B5EF4-FFF2-40B4-BE49-F238E27FC236}">
                <a16:creationId xmlns:a16="http://schemas.microsoft.com/office/drawing/2014/main" id="{C49EAFA4-AEE1-6C46-B6E5-72CA3FA3C5C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21321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howcase Square Light">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DEEBBD2-7909-4CEC-B855-1082E0342233}"/>
              </a:ext>
            </a:extLst>
          </p:cNvPr>
          <p:cNvPicPr>
            <a:picLocks noChangeAspect="1"/>
          </p:cNvPicPr>
          <p:nvPr userDrawn="1"/>
        </p:nvPicPr>
        <p:blipFill>
          <a:blip r:embed="rId2">
            <a:extLst>
              <a:ext uri="{28A0092B-C50C-407E-A947-70E740481C1C}">
                <a14:useLocalDpi xmlns:a14="http://schemas.microsoft.com/office/drawing/2010/main" val="0"/>
              </a:ext>
            </a:extLst>
          </a:blip>
          <a:srcRect l="12" r="12"/>
          <a:stretch/>
        </p:blipFill>
        <p:spPr>
          <a:xfrm>
            <a:off x="1524" y="0"/>
            <a:ext cx="12188952" cy="6858000"/>
          </a:xfrm>
          <a:prstGeom prst="rect">
            <a:avLst/>
          </a:prstGeom>
        </p:spPr>
      </p:pic>
      <p:sp>
        <p:nvSpPr>
          <p:cNvPr id="3" name="Footer Placeholder 2">
            <a:extLst>
              <a:ext uri="{FF2B5EF4-FFF2-40B4-BE49-F238E27FC236}">
                <a16:creationId xmlns:a16="http://schemas.microsoft.com/office/drawing/2014/main" id="{D42A5ED1-711E-4714-9364-FF2967BF1063}"/>
              </a:ext>
            </a:extLst>
          </p:cNvPr>
          <p:cNvSpPr>
            <a:spLocks noGrp="1"/>
          </p:cNvSpPr>
          <p:nvPr>
            <p:ph type="ftr" sz="quarter" idx="10"/>
          </p:nvPr>
        </p:nvSpPr>
        <p:spPr/>
        <p:txBody>
          <a:bodyPr/>
          <a:lstStyle>
            <a:lvl1pPr>
              <a:defRPr>
                <a:solidFill>
                  <a:schemeClr val="accent5">
                    <a:lumMod val="60000"/>
                    <a:lumOff val="40000"/>
                  </a:schemeClr>
                </a:solidFill>
              </a:defRPr>
            </a:lvl1pPr>
          </a:lstStyle>
          <a:p>
            <a:endParaRPr lang="en-US" dirty="0"/>
          </a:p>
        </p:txBody>
      </p:sp>
      <p:sp>
        <p:nvSpPr>
          <p:cNvPr id="7" name="Text Placeholder 4">
            <a:extLst>
              <a:ext uri="{FF2B5EF4-FFF2-40B4-BE49-F238E27FC236}">
                <a16:creationId xmlns:a16="http://schemas.microsoft.com/office/drawing/2014/main" id="{6490BB97-1EFB-4144-9135-DB96B5FD7F51}"/>
              </a:ext>
            </a:extLst>
          </p:cNvPr>
          <p:cNvSpPr>
            <a:spLocks noGrp="1"/>
          </p:cNvSpPr>
          <p:nvPr>
            <p:ph type="body" sz="quarter" idx="23" hasCustomPrompt="1"/>
          </p:nvPr>
        </p:nvSpPr>
        <p:spPr>
          <a:xfrm>
            <a:off x="2409371" y="416471"/>
            <a:ext cx="7373258" cy="997706"/>
          </a:xfrm>
        </p:spPr>
        <p:txBody>
          <a:bodyPr anchor="b"/>
          <a:lstStyle>
            <a:lvl1pPr marL="0" indent="0" algn="ctr">
              <a:lnSpc>
                <a:spcPct val="95000"/>
              </a:lnSpc>
              <a:buNone/>
              <a:defRPr lang="en-US" sz="2800" b="0" kern="1200" spc="30" baseline="0" dirty="0">
                <a:solidFill>
                  <a:schemeClr val="tx2"/>
                </a:solidFill>
                <a:latin typeface="+mj-lt"/>
                <a:ea typeface="+mj-ea"/>
                <a:cs typeface="+mj-cs"/>
              </a:defRPr>
            </a:lvl1pPr>
            <a:lvl2pPr>
              <a:defRPr lang="en-US" sz="1800" kern="1200" baseline="0" dirty="0" smtClean="0">
                <a:solidFill>
                  <a:schemeClr val="tx1"/>
                </a:solidFill>
                <a:latin typeface="+mn-lt"/>
                <a:ea typeface="+mn-ea"/>
                <a:cs typeface="+mn-cs"/>
              </a:defRPr>
            </a:lvl2pPr>
            <a:lvl3pPr>
              <a:defRPr lang="en-US" sz="1800" kern="1200" baseline="0" dirty="0" smtClean="0">
                <a:solidFill>
                  <a:schemeClr val="tx1"/>
                </a:solidFill>
                <a:latin typeface="+mn-lt"/>
                <a:ea typeface="+mn-ea"/>
                <a:cs typeface="+mn-cs"/>
              </a:defRPr>
            </a:lvl3pPr>
            <a:lvl4pPr>
              <a:defRPr lang="en-US" sz="1800" kern="1200" baseline="0" dirty="0" smtClean="0">
                <a:solidFill>
                  <a:schemeClr val="tx1"/>
                </a:solidFill>
                <a:latin typeface="+mn-lt"/>
                <a:ea typeface="+mn-ea"/>
                <a:cs typeface="+mn-cs"/>
              </a:defRPr>
            </a:lvl4pPr>
            <a:lvl5pPr>
              <a:defRPr lang="en-US" sz="1800" kern="1200" baseline="0" dirty="0">
                <a:solidFill>
                  <a:schemeClr val="tx1"/>
                </a:solidFill>
                <a:latin typeface="+mn-lt"/>
                <a:ea typeface="+mn-ea"/>
                <a:cs typeface="+mn-cs"/>
              </a:defRPr>
            </a:lvl5pPr>
          </a:lstStyle>
          <a:p>
            <a:pPr lvl="0"/>
            <a:r>
              <a:rPr lang="en-US" dirty="0"/>
              <a:t>Click to edit Master title style</a:t>
            </a:r>
          </a:p>
        </p:txBody>
      </p:sp>
      <p:sp>
        <p:nvSpPr>
          <p:cNvPr id="6" name="Picture Placeholder 5">
            <a:extLst>
              <a:ext uri="{FF2B5EF4-FFF2-40B4-BE49-F238E27FC236}">
                <a16:creationId xmlns:a16="http://schemas.microsoft.com/office/drawing/2014/main" id="{D12ABD92-6C8C-9643-918B-330DAE4D14CE}"/>
              </a:ext>
            </a:extLst>
          </p:cNvPr>
          <p:cNvSpPr>
            <a:spLocks noGrp="1"/>
          </p:cNvSpPr>
          <p:nvPr>
            <p:ph type="pic" sz="quarter" idx="24" hasCustomPrompt="1"/>
          </p:nvPr>
        </p:nvSpPr>
        <p:spPr>
          <a:xfrm>
            <a:off x="3891643" y="1830648"/>
            <a:ext cx="4408714" cy="3051705"/>
          </a:xfrm>
        </p:spPr>
        <p:txBody>
          <a:bodyPr anchor="ctr"/>
          <a:lstStyle>
            <a:lvl1pPr marL="0" indent="0" algn="ctr">
              <a:buFontTx/>
              <a:buNone/>
              <a:defRPr>
                <a:solidFill>
                  <a:schemeClr val="accent6"/>
                </a:solidFill>
              </a:defRPr>
            </a:lvl1pPr>
          </a:lstStyle>
          <a:p>
            <a:r>
              <a:rPr lang="en-US" dirty="0"/>
              <a:t>Drop in showcase</a:t>
            </a:r>
            <a:br>
              <a:rPr lang="en-US" dirty="0"/>
            </a:br>
            <a:r>
              <a:rPr lang="en-US" dirty="0"/>
              <a:t>object here</a:t>
            </a:r>
          </a:p>
        </p:txBody>
      </p:sp>
      <p:sp>
        <p:nvSpPr>
          <p:cNvPr id="8" name="TextBox 7">
            <a:extLst>
              <a:ext uri="{FF2B5EF4-FFF2-40B4-BE49-F238E27FC236}">
                <a16:creationId xmlns:a16="http://schemas.microsoft.com/office/drawing/2014/main" id="{1956C6D9-5D4F-7341-B4D7-17E41010580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40231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Image Left White">
    <p:spTree>
      <p:nvGrpSpPr>
        <p:cNvPr id="1" name=""/>
        <p:cNvGrpSpPr/>
        <p:nvPr/>
      </p:nvGrpSpPr>
      <p:grpSpPr>
        <a:xfrm>
          <a:off x="0" y="0"/>
          <a:ext cx="0" cy="0"/>
          <a:chOff x="0" y="0"/>
          <a:chExt cx="0" cy="0"/>
        </a:xfrm>
      </p:grpSpPr>
      <p:sp>
        <p:nvSpPr>
          <p:cNvPr id="13" name="Rectangle: Rounded Corners 4">
            <a:extLst>
              <a:ext uri="{FF2B5EF4-FFF2-40B4-BE49-F238E27FC236}">
                <a16:creationId xmlns:a16="http://schemas.microsoft.com/office/drawing/2014/main" id="{C988A4B5-657E-A827-878F-6C41AF5B4316}"/>
              </a:ext>
            </a:extLst>
          </p:cNvPr>
          <p:cNvSpPr/>
          <p:nvPr userDrawn="1"/>
        </p:nvSpPr>
        <p:spPr bwMode="gray">
          <a:xfrm>
            <a:off x="7531546" y="-130877"/>
            <a:ext cx="4772673" cy="7115877"/>
          </a:xfrm>
          <a:prstGeom prst="roundRect">
            <a:avLst>
              <a:gd name="adj" fmla="val 2032"/>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b="1">
              <a:solidFill>
                <a:prstClr val="white"/>
              </a:solidFill>
            </a:endParaRPr>
          </a:p>
        </p:txBody>
      </p:sp>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1"/>
            <a:ext cx="3574222" cy="1245870"/>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
        <p:nvSpPr>
          <p:cNvPr id="11" name="Footer Placeholder 2">
            <a:extLst>
              <a:ext uri="{FF2B5EF4-FFF2-40B4-BE49-F238E27FC236}">
                <a16:creationId xmlns:a16="http://schemas.microsoft.com/office/drawing/2014/main" id="{5D223FAD-8C90-4F07-856D-C7765F163648}"/>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4" name="TextBox 13">
            <a:extLst>
              <a:ext uri="{FF2B5EF4-FFF2-40B4-BE49-F238E27FC236}">
                <a16:creationId xmlns:a16="http://schemas.microsoft.com/office/drawing/2014/main" id="{A3010EDA-BD94-443C-AE7B-15DA27CDA5F4}"/>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6">
                    <a:lumMod val="75000"/>
                  </a:schemeClr>
                </a:solidFill>
              </a:rPr>
              <a:t>Confidential – Qualcomm Technologies, Inc.</a:t>
            </a:r>
            <a:br>
              <a:rPr lang="en-US" dirty="0">
                <a:solidFill>
                  <a:schemeClr val="accent6">
                    <a:lumMod val="75000"/>
                  </a:schemeClr>
                </a:solidFill>
              </a:rPr>
            </a:br>
            <a:r>
              <a:rPr lang="en-US" dirty="0">
                <a:solidFill>
                  <a:schemeClr val="accent6">
                    <a:lumMod val="75000"/>
                  </a:schemeClr>
                </a:solidFill>
              </a:rPr>
              <a:t>and/or its affiliated companies – May Contain Trade Secrets</a:t>
            </a:r>
          </a:p>
        </p:txBody>
      </p:sp>
      <p:sp>
        <p:nvSpPr>
          <p:cNvPr id="15" name="TextBox 14">
            <a:extLst>
              <a:ext uri="{FF2B5EF4-FFF2-40B4-BE49-F238E27FC236}">
                <a16:creationId xmlns:a16="http://schemas.microsoft.com/office/drawing/2014/main" id="{BD71D3C4-2064-78F0-B159-598E25F73191}"/>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75000"/>
                </a:schemeClr>
              </a:solidFill>
              <a:latin typeface="+mn-lt"/>
              <a:ea typeface="+mn-ea"/>
              <a:cs typeface="+mn-cs"/>
            </a:endParaRPr>
          </a:p>
        </p:txBody>
      </p:sp>
    </p:spTree>
    <p:extLst>
      <p:ext uri="{BB962C8B-B14F-4D97-AF65-F5344CB8AC3E}">
        <p14:creationId xmlns:p14="http://schemas.microsoft.com/office/powerpoint/2010/main" val="2750379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Image Lef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2" name="Rectangle: Rounded Corners 4">
            <a:extLst>
              <a:ext uri="{FF2B5EF4-FFF2-40B4-BE49-F238E27FC236}">
                <a16:creationId xmlns:a16="http://schemas.microsoft.com/office/drawing/2014/main" id="{5DDBB63F-7729-5148-8CF0-A642711E1939}"/>
              </a:ext>
            </a:extLst>
          </p:cNvPr>
          <p:cNvSpPr/>
          <p:nvPr userDrawn="1"/>
        </p:nvSpPr>
        <p:spPr bwMode="gray">
          <a:xfrm>
            <a:off x="7531546" y="-130877"/>
            <a:ext cx="4772673" cy="7115877"/>
          </a:xfrm>
          <a:prstGeom prst="roundRect">
            <a:avLst>
              <a:gd name="adj" fmla="val 2032"/>
            </a:avLst>
          </a:prstGeom>
          <a:solidFill>
            <a:schemeClr val="accent6">
              <a:lumMod val="40000"/>
              <a:lumOff val="6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5D5512B1-49FB-4D22-8991-A399C53BF2F7}"/>
              </a:ext>
            </a:extLst>
          </p:cNvPr>
          <p:cNvSpPr>
            <a:spLocks noGrp="1"/>
          </p:cNvSpPr>
          <p:nvPr>
            <p:ph type="title"/>
          </p:nvPr>
        </p:nvSpPr>
        <p:spPr>
          <a:xfrm>
            <a:off x="8108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
        <p:nvSpPr>
          <p:cNvPr id="11" name="TextBox 10">
            <a:extLst>
              <a:ext uri="{FF2B5EF4-FFF2-40B4-BE49-F238E27FC236}">
                <a16:creationId xmlns:a16="http://schemas.microsoft.com/office/drawing/2014/main" id="{C1C0E1CE-1768-4605-B5A2-67F3195DD6DE}"/>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6">
                  <a:lumMod val="75000"/>
                </a:schemeClr>
              </a:solidFill>
              <a:latin typeface="+mn-lt"/>
              <a:ea typeface="+mn-ea"/>
              <a:cs typeface="+mn-cs"/>
            </a:endParaRPr>
          </a:p>
        </p:txBody>
      </p:sp>
      <p:sp>
        <p:nvSpPr>
          <p:cNvPr id="14" name="Footer Placeholder 2">
            <a:extLst>
              <a:ext uri="{FF2B5EF4-FFF2-40B4-BE49-F238E27FC236}">
                <a16:creationId xmlns:a16="http://schemas.microsoft.com/office/drawing/2014/main" id="{DB0D856A-1CCF-412C-8CCA-E1147546037E}"/>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extBox 14">
            <a:extLst>
              <a:ext uri="{FF2B5EF4-FFF2-40B4-BE49-F238E27FC236}">
                <a16:creationId xmlns:a16="http://schemas.microsoft.com/office/drawing/2014/main" id="{6A103163-FD6E-454C-AE45-8AD32972CE49}"/>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6">
                    <a:lumMod val="75000"/>
                  </a:schemeClr>
                </a:solidFill>
              </a:rPr>
              <a:t>Confidential – Qualcomm Technologies, Inc.</a:t>
            </a:r>
            <a:br>
              <a:rPr lang="en-US" dirty="0">
                <a:solidFill>
                  <a:schemeClr val="accent6">
                    <a:lumMod val="75000"/>
                  </a:schemeClr>
                </a:solidFill>
              </a:rPr>
            </a:br>
            <a:r>
              <a:rPr lang="en-US" dirty="0">
                <a:solidFill>
                  <a:schemeClr val="accent6">
                    <a:lumMod val="75000"/>
                  </a:schemeClr>
                </a:solidFill>
              </a:rPr>
              <a:t>and/or its affiliated companies – May Contain Trade Secrets</a:t>
            </a:r>
          </a:p>
        </p:txBody>
      </p:sp>
    </p:spTree>
    <p:extLst>
      <p:ext uri="{BB962C8B-B14F-4D97-AF65-F5344CB8AC3E}">
        <p14:creationId xmlns:p14="http://schemas.microsoft.com/office/powerpoint/2010/main" val="316116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Midnight">
    <p:bg>
      <p:bgPr>
        <a:solidFill>
          <a:schemeClr val="tx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F6B9918A-1F79-4455-8D55-886C7ABFF15E}"/>
              </a:ext>
            </a:extLst>
          </p:cNvPr>
          <p:cNvSpPr>
            <a:spLocks/>
          </p:cNvSpPr>
          <p:nvPr userDrawn="1"/>
        </p:nvSpPr>
        <p:spPr bwMode="auto">
          <a:xfrm>
            <a:off x="-876300" y="4977549"/>
            <a:ext cx="12552239" cy="3889360"/>
          </a:xfrm>
          <a:custGeom>
            <a:avLst/>
            <a:gdLst>
              <a:gd name="T0" fmla="*/ 2068 w 2327"/>
              <a:gd name="T1" fmla="*/ 28 h 720"/>
              <a:gd name="T2" fmla="*/ 2029 w 2327"/>
              <a:gd name="T3" fmla="*/ 0 h 720"/>
              <a:gd name="T4" fmla="*/ 1921 w 2327"/>
              <a:gd name="T5" fmla="*/ 0 h 720"/>
              <a:gd name="T6" fmla="*/ 1881 w 2327"/>
              <a:gd name="T7" fmla="*/ 28 h 720"/>
              <a:gd name="T8" fmla="*/ 1706 w 2327"/>
              <a:gd name="T9" fmla="*/ 507 h 720"/>
              <a:gd name="T10" fmla="*/ 1525 w 2327"/>
              <a:gd name="T11" fmla="*/ 28 h 720"/>
              <a:gd name="T12" fmla="*/ 1486 w 2327"/>
              <a:gd name="T13" fmla="*/ 0 h 720"/>
              <a:gd name="T14" fmla="*/ 1379 w 2327"/>
              <a:gd name="T15" fmla="*/ 0 h 720"/>
              <a:gd name="T16" fmla="*/ 1340 w 2327"/>
              <a:gd name="T17" fmla="*/ 28 h 720"/>
              <a:gd name="T18" fmla="*/ 1163 w 2327"/>
              <a:gd name="T19" fmla="*/ 507 h 720"/>
              <a:gd name="T20" fmla="*/ 985 w 2327"/>
              <a:gd name="T21" fmla="*/ 28 h 720"/>
              <a:gd name="T22" fmla="*/ 946 w 2327"/>
              <a:gd name="T23" fmla="*/ 0 h 720"/>
              <a:gd name="T24" fmla="*/ 840 w 2327"/>
              <a:gd name="T25" fmla="*/ 0 h 720"/>
              <a:gd name="T26" fmla="*/ 800 w 2327"/>
              <a:gd name="T27" fmla="*/ 28 h 720"/>
              <a:gd name="T28" fmla="*/ 621 w 2327"/>
              <a:gd name="T29" fmla="*/ 507 h 720"/>
              <a:gd name="T30" fmla="*/ 444 w 2327"/>
              <a:gd name="T31" fmla="*/ 28 h 720"/>
              <a:gd name="T32" fmla="*/ 406 w 2327"/>
              <a:gd name="T33" fmla="*/ 0 h 720"/>
              <a:gd name="T34" fmla="*/ 297 w 2327"/>
              <a:gd name="T35" fmla="*/ 0 h 720"/>
              <a:gd name="T36" fmla="*/ 258 w 2327"/>
              <a:gd name="T37" fmla="*/ 28 h 720"/>
              <a:gd name="T38" fmla="*/ 6 w 2327"/>
              <a:gd name="T39" fmla="*/ 684 h 720"/>
              <a:gd name="T40" fmla="*/ 31 w 2327"/>
              <a:gd name="T41" fmla="*/ 720 h 720"/>
              <a:gd name="T42" fmla="*/ 127 w 2327"/>
              <a:gd name="T43" fmla="*/ 720 h 720"/>
              <a:gd name="T44" fmla="*/ 166 w 2327"/>
              <a:gd name="T45" fmla="*/ 693 h 720"/>
              <a:gd name="T46" fmla="*/ 351 w 2327"/>
              <a:gd name="T47" fmla="*/ 198 h 720"/>
              <a:gd name="T48" fmla="*/ 536 w 2327"/>
              <a:gd name="T49" fmla="*/ 693 h 720"/>
              <a:gd name="T50" fmla="*/ 575 w 2327"/>
              <a:gd name="T51" fmla="*/ 720 h 720"/>
              <a:gd name="T52" fmla="*/ 663 w 2327"/>
              <a:gd name="T53" fmla="*/ 720 h 720"/>
              <a:gd name="T54" fmla="*/ 703 w 2327"/>
              <a:gd name="T55" fmla="*/ 693 h 720"/>
              <a:gd name="T56" fmla="*/ 892 w 2327"/>
              <a:gd name="T57" fmla="*/ 198 h 720"/>
              <a:gd name="T58" fmla="*/ 1075 w 2327"/>
              <a:gd name="T59" fmla="*/ 693 h 720"/>
              <a:gd name="T60" fmla="*/ 1115 w 2327"/>
              <a:gd name="T61" fmla="*/ 720 h 720"/>
              <a:gd name="T62" fmla="*/ 1208 w 2327"/>
              <a:gd name="T63" fmla="*/ 720 h 720"/>
              <a:gd name="T64" fmla="*/ 1247 w 2327"/>
              <a:gd name="T65" fmla="*/ 693 h 720"/>
              <a:gd name="T66" fmla="*/ 1432 w 2327"/>
              <a:gd name="T67" fmla="*/ 198 h 720"/>
              <a:gd name="T68" fmla="*/ 1620 w 2327"/>
              <a:gd name="T69" fmla="*/ 693 h 720"/>
              <a:gd name="T70" fmla="*/ 1659 w 2327"/>
              <a:gd name="T71" fmla="*/ 720 h 720"/>
              <a:gd name="T72" fmla="*/ 1748 w 2327"/>
              <a:gd name="T73" fmla="*/ 720 h 720"/>
              <a:gd name="T74" fmla="*/ 1787 w 2327"/>
              <a:gd name="T75" fmla="*/ 693 h 720"/>
              <a:gd name="T76" fmla="*/ 1973 w 2327"/>
              <a:gd name="T77" fmla="*/ 201 h 720"/>
              <a:gd name="T78" fmla="*/ 2156 w 2327"/>
              <a:gd name="T79" fmla="*/ 693 h 720"/>
              <a:gd name="T80" fmla="*/ 2196 w 2327"/>
              <a:gd name="T81" fmla="*/ 720 h 720"/>
              <a:gd name="T82" fmla="*/ 2295 w 2327"/>
              <a:gd name="T83" fmla="*/ 720 h 720"/>
              <a:gd name="T84" fmla="*/ 2319 w 2327"/>
              <a:gd name="T85" fmla="*/ 684 h 720"/>
              <a:gd name="T86" fmla="*/ 2068 w 2327"/>
              <a:gd name="T87" fmla="*/ 28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27" h="720">
                <a:moveTo>
                  <a:pt x="2068" y="28"/>
                </a:moveTo>
                <a:cubicBezTo>
                  <a:pt x="2060" y="9"/>
                  <a:pt x="2047" y="0"/>
                  <a:pt x="2029" y="0"/>
                </a:cubicBezTo>
                <a:cubicBezTo>
                  <a:pt x="2029" y="0"/>
                  <a:pt x="2029" y="0"/>
                  <a:pt x="1921" y="0"/>
                </a:cubicBezTo>
                <a:cubicBezTo>
                  <a:pt x="1903" y="0"/>
                  <a:pt x="1889" y="9"/>
                  <a:pt x="1881" y="28"/>
                </a:cubicBezTo>
                <a:cubicBezTo>
                  <a:pt x="1881" y="28"/>
                  <a:pt x="1881" y="28"/>
                  <a:pt x="1706" y="507"/>
                </a:cubicBezTo>
                <a:cubicBezTo>
                  <a:pt x="1706" y="507"/>
                  <a:pt x="1706" y="507"/>
                  <a:pt x="1525" y="28"/>
                </a:cubicBezTo>
                <a:cubicBezTo>
                  <a:pt x="1517" y="9"/>
                  <a:pt x="1504" y="0"/>
                  <a:pt x="1486" y="0"/>
                </a:cubicBezTo>
                <a:cubicBezTo>
                  <a:pt x="1486" y="0"/>
                  <a:pt x="1486" y="0"/>
                  <a:pt x="1379" y="0"/>
                </a:cubicBezTo>
                <a:cubicBezTo>
                  <a:pt x="1361" y="0"/>
                  <a:pt x="1348" y="9"/>
                  <a:pt x="1340" y="28"/>
                </a:cubicBezTo>
                <a:cubicBezTo>
                  <a:pt x="1340" y="28"/>
                  <a:pt x="1340" y="28"/>
                  <a:pt x="1163" y="507"/>
                </a:cubicBezTo>
                <a:cubicBezTo>
                  <a:pt x="1163" y="507"/>
                  <a:pt x="1163" y="507"/>
                  <a:pt x="985" y="28"/>
                </a:cubicBezTo>
                <a:cubicBezTo>
                  <a:pt x="978" y="9"/>
                  <a:pt x="964" y="0"/>
                  <a:pt x="946" y="0"/>
                </a:cubicBezTo>
                <a:cubicBezTo>
                  <a:pt x="946" y="0"/>
                  <a:pt x="946" y="0"/>
                  <a:pt x="840" y="0"/>
                </a:cubicBezTo>
                <a:cubicBezTo>
                  <a:pt x="822" y="0"/>
                  <a:pt x="808" y="9"/>
                  <a:pt x="800" y="28"/>
                </a:cubicBezTo>
                <a:cubicBezTo>
                  <a:pt x="800" y="28"/>
                  <a:pt x="800" y="28"/>
                  <a:pt x="621" y="507"/>
                </a:cubicBezTo>
                <a:cubicBezTo>
                  <a:pt x="621" y="507"/>
                  <a:pt x="621" y="507"/>
                  <a:pt x="444" y="28"/>
                </a:cubicBezTo>
                <a:cubicBezTo>
                  <a:pt x="436" y="9"/>
                  <a:pt x="424" y="0"/>
                  <a:pt x="406" y="0"/>
                </a:cubicBezTo>
                <a:cubicBezTo>
                  <a:pt x="406" y="0"/>
                  <a:pt x="406" y="0"/>
                  <a:pt x="297" y="0"/>
                </a:cubicBezTo>
                <a:cubicBezTo>
                  <a:pt x="279" y="0"/>
                  <a:pt x="265" y="9"/>
                  <a:pt x="258" y="28"/>
                </a:cubicBezTo>
                <a:cubicBezTo>
                  <a:pt x="258" y="28"/>
                  <a:pt x="258" y="28"/>
                  <a:pt x="6" y="684"/>
                </a:cubicBezTo>
                <a:cubicBezTo>
                  <a:pt x="0" y="702"/>
                  <a:pt x="8" y="720"/>
                  <a:pt x="31" y="720"/>
                </a:cubicBezTo>
                <a:cubicBezTo>
                  <a:pt x="31" y="720"/>
                  <a:pt x="31" y="720"/>
                  <a:pt x="127" y="720"/>
                </a:cubicBezTo>
                <a:cubicBezTo>
                  <a:pt x="145" y="720"/>
                  <a:pt x="160" y="711"/>
                  <a:pt x="166" y="693"/>
                </a:cubicBezTo>
                <a:cubicBezTo>
                  <a:pt x="166" y="693"/>
                  <a:pt x="166" y="693"/>
                  <a:pt x="351" y="198"/>
                </a:cubicBezTo>
                <a:cubicBezTo>
                  <a:pt x="351" y="198"/>
                  <a:pt x="351" y="198"/>
                  <a:pt x="536" y="693"/>
                </a:cubicBezTo>
                <a:cubicBezTo>
                  <a:pt x="543" y="712"/>
                  <a:pt x="557" y="720"/>
                  <a:pt x="575" y="720"/>
                </a:cubicBezTo>
                <a:cubicBezTo>
                  <a:pt x="575" y="720"/>
                  <a:pt x="575" y="720"/>
                  <a:pt x="663" y="720"/>
                </a:cubicBezTo>
                <a:cubicBezTo>
                  <a:pt x="682" y="720"/>
                  <a:pt x="695" y="712"/>
                  <a:pt x="703" y="693"/>
                </a:cubicBezTo>
                <a:cubicBezTo>
                  <a:pt x="703" y="693"/>
                  <a:pt x="703" y="693"/>
                  <a:pt x="892" y="198"/>
                </a:cubicBezTo>
                <a:cubicBezTo>
                  <a:pt x="892" y="198"/>
                  <a:pt x="892" y="198"/>
                  <a:pt x="1075" y="693"/>
                </a:cubicBezTo>
                <a:cubicBezTo>
                  <a:pt x="1083" y="711"/>
                  <a:pt x="1097" y="720"/>
                  <a:pt x="1115" y="720"/>
                </a:cubicBezTo>
                <a:cubicBezTo>
                  <a:pt x="1115" y="720"/>
                  <a:pt x="1115" y="720"/>
                  <a:pt x="1208" y="720"/>
                </a:cubicBezTo>
                <a:cubicBezTo>
                  <a:pt x="1226" y="720"/>
                  <a:pt x="1240" y="711"/>
                  <a:pt x="1247" y="693"/>
                </a:cubicBezTo>
                <a:cubicBezTo>
                  <a:pt x="1247" y="693"/>
                  <a:pt x="1247" y="693"/>
                  <a:pt x="1432" y="198"/>
                </a:cubicBezTo>
                <a:cubicBezTo>
                  <a:pt x="1432" y="198"/>
                  <a:pt x="1432" y="198"/>
                  <a:pt x="1620" y="693"/>
                </a:cubicBezTo>
                <a:cubicBezTo>
                  <a:pt x="1627" y="712"/>
                  <a:pt x="1641" y="720"/>
                  <a:pt x="1659" y="720"/>
                </a:cubicBezTo>
                <a:cubicBezTo>
                  <a:pt x="1659" y="720"/>
                  <a:pt x="1659" y="720"/>
                  <a:pt x="1748" y="720"/>
                </a:cubicBezTo>
                <a:cubicBezTo>
                  <a:pt x="1766" y="720"/>
                  <a:pt x="1779" y="712"/>
                  <a:pt x="1787" y="693"/>
                </a:cubicBezTo>
                <a:cubicBezTo>
                  <a:pt x="1787" y="693"/>
                  <a:pt x="1787" y="693"/>
                  <a:pt x="1973" y="201"/>
                </a:cubicBezTo>
                <a:cubicBezTo>
                  <a:pt x="1973" y="201"/>
                  <a:pt x="1973" y="201"/>
                  <a:pt x="2156" y="693"/>
                </a:cubicBezTo>
                <a:cubicBezTo>
                  <a:pt x="2162" y="711"/>
                  <a:pt x="2178" y="720"/>
                  <a:pt x="2196" y="720"/>
                </a:cubicBezTo>
                <a:cubicBezTo>
                  <a:pt x="2196" y="720"/>
                  <a:pt x="2196" y="720"/>
                  <a:pt x="2295" y="720"/>
                </a:cubicBezTo>
                <a:cubicBezTo>
                  <a:pt x="2317" y="720"/>
                  <a:pt x="2327" y="702"/>
                  <a:pt x="2319" y="684"/>
                </a:cubicBezTo>
                <a:cubicBezTo>
                  <a:pt x="2319" y="684"/>
                  <a:pt x="2319" y="684"/>
                  <a:pt x="2068" y="28"/>
                </a:cubicBezTo>
                <a:close/>
              </a:path>
            </a:pathLst>
          </a:custGeom>
          <a:solidFill>
            <a:srgbClr val="0A2030"/>
          </a:solidFill>
          <a:ln>
            <a:noFill/>
          </a:ln>
          <a:effectLst>
            <a:innerShdw blurRad="63500" dist="50800" dir="13500000">
              <a:prstClr val="black">
                <a:alpha val="50000"/>
              </a:prstClr>
            </a:innerShdw>
          </a:effectLst>
        </p:spPr>
        <p:txBody>
          <a:bodyPr vert="horz" wrap="square" lIns="91440" tIns="45720" rIns="91440" bIns="45720" numCol="1" anchor="t" anchorCtr="0" compatLnSpc="1">
            <a:prstTxWarp prst="textNoShape">
              <a:avLst/>
            </a:prstTxWarp>
          </a:bodyPr>
          <a:lstStyle/>
          <a:p>
            <a:endParaRPr lang="en-US"/>
          </a:p>
        </p:txBody>
      </p:sp>
      <p:sp>
        <p:nvSpPr>
          <p:cNvPr id="24" name="Text Placeholder 48">
            <a:extLst>
              <a:ext uri="{FF2B5EF4-FFF2-40B4-BE49-F238E27FC236}">
                <a16:creationId xmlns:a16="http://schemas.microsoft.com/office/drawing/2014/main" id="{18A729C6-14B5-B446-85A9-8857D1088C51}"/>
              </a:ext>
            </a:extLst>
          </p:cNvPr>
          <p:cNvSpPr>
            <a:spLocks noGrp="1"/>
          </p:cNvSpPr>
          <p:nvPr>
            <p:ph type="body" sz="quarter" idx="14" hasCustomPrompt="1"/>
          </p:nvPr>
        </p:nvSpPr>
        <p:spPr bwMode="gray">
          <a:xfrm>
            <a:off x="479626" y="5515914"/>
            <a:ext cx="6454175" cy="265271"/>
          </a:xfrm>
          <a:prstGeom prst="rect">
            <a:avLst/>
          </a:prstGeom>
        </p:spPr>
        <p:txBody>
          <a:bodyPr wrap="none"/>
          <a:lstStyle>
            <a:lvl1pPr marL="0" marR="0" indent="0" algn="l" defTabSz="914400" rtl="0" eaLnBrk="1" fontAlgn="auto" latinLnBrk="0" hangingPunct="1">
              <a:lnSpc>
                <a:spcPct val="87000"/>
              </a:lnSpc>
              <a:spcBef>
                <a:spcPts val="0"/>
              </a:spcBef>
              <a:spcAft>
                <a:spcPts val="0"/>
              </a:spcAft>
              <a:buClr>
                <a:srgbClr val="3253DC"/>
              </a:buClr>
              <a:buSzTx/>
              <a:buFont typeface="Arial" panose="020B0604020202020204" pitchFamily="34" charset="0"/>
              <a:buNone/>
              <a:tabLst/>
              <a:defRPr sz="1600" b="1">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marL="0" marR="0" lvl="0" indent="0" algn="l" defTabSz="914400" rtl="0" eaLnBrk="1" fontAlgn="auto" latinLnBrk="0" hangingPunct="1">
              <a:lnSpc>
                <a:spcPct val="98000"/>
              </a:lnSpc>
              <a:spcBef>
                <a:spcPts val="0"/>
              </a:spcBef>
              <a:spcAft>
                <a:spcPts val="0"/>
              </a:spcAft>
              <a:buClr>
                <a:srgbClr val="3253DC"/>
              </a:buClr>
              <a:buSzTx/>
              <a:buFont typeface="Arial" panose="020B0604020202020204" pitchFamily="34" charset="0"/>
              <a:buNone/>
              <a:tabLst/>
              <a:defRPr/>
            </a:pPr>
            <a:r>
              <a:rPr lang="en-US"/>
              <a:t>@</a:t>
            </a:r>
            <a:r>
              <a:rPr lang="en-US" err="1"/>
              <a:t>qualcomm</a:t>
            </a:r>
            <a:endParaRPr lang="en-US"/>
          </a:p>
        </p:txBody>
      </p:sp>
      <p:sp>
        <p:nvSpPr>
          <p:cNvPr id="10" name="TextBox 9">
            <a:extLst>
              <a:ext uri="{FF2B5EF4-FFF2-40B4-BE49-F238E27FC236}">
                <a16:creationId xmlns:a16="http://schemas.microsoft.com/office/drawing/2014/main" id="{9EE37F25-07F0-8945-9DD7-E2E3142A766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
        <p:nvSpPr>
          <p:cNvPr id="11" name="Text Placeholder 7">
            <a:extLst>
              <a:ext uri="{FF2B5EF4-FFF2-40B4-BE49-F238E27FC236}">
                <a16:creationId xmlns:a16="http://schemas.microsoft.com/office/drawing/2014/main" id="{D043D7F6-7F93-F7CF-3840-FFF07D47805E}"/>
              </a:ext>
            </a:extLst>
          </p:cNvPr>
          <p:cNvSpPr>
            <a:spLocks noGrp="1"/>
          </p:cNvSpPr>
          <p:nvPr>
            <p:ph type="body" sz="quarter" idx="10" hasCustomPrompt="1"/>
          </p:nvPr>
        </p:nvSpPr>
        <p:spPr bwMode="gray">
          <a:xfrm>
            <a:off x="495300" y="4195085"/>
            <a:ext cx="8334375" cy="961930"/>
          </a:xfrm>
          <a:prstGeom prst="rect">
            <a:avLst/>
          </a:prstGeom>
        </p:spPr>
        <p:txBody>
          <a:bodyPr>
            <a:noAutofit/>
          </a:bodyPr>
          <a:lstStyle>
            <a:lvl1pPr marL="0" indent="0">
              <a:spcBef>
                <a:spcPts val="0"/>
              </a:spcBef>
              <a:spcAft>
                <a:spcPts val="600"/>
              </a:spcAft>
              <a:buFont typeface="Microsoft Sans Serif" panose="020B0604020202020204" pitchFamily="34" charset="0"/>
              <a:buChar char="​"/>
              <a:defRPr sz="2000" b="1" spc="30" baseline="0">
                <a:solidFill>
                  <a:schemeClr val="bg1"/>
                </a:solidFill>
              </a:defRPr>
            </a:lvl1pPr>
            <a:lvl2pPr marL="0" indent="0">
              <a:lnSpc>
                <a:spcPct val="96000"/>
              </a:lnSpc>
              <a:spcBef>
                <a:spcPts val="0"/>
              </a:spcBef>
              <a:buFont typeface="Microsoft Sans Serif" panose="020B0604020202020204" pitchFamily="34" charset="0"/>
              <a:buNone/>
              <a:defRPr sz="1600">
                <a:solidFill>
                  <a:schemeClr val="bg1"/>
                </a:solidFill>
              </a:defRPr>
            </a:lvl2pPr>
            <a:lvl3pPr marL="0" indent="0">
              <a:lnSpc>
                <a:spcPct val="98000"/>
              </a:lnSpc>
              <a:spcBef>
                <a:spcPts val="0"/>
              </a:spcBef>
              <a:buFont typeface="Microsoft Sans Serif" panose="020B0604020202020204" pitchFamily="34" charset="0"/>
              <a:buChar char="​"/>
              <a:defRPr sz="1800">
                <a:solidFill>
                  <a:schemeClr val="bg1"/>
                </a:solidFill>
              </a:defRPr>
            </a:lvl3pPr>
            <a:lvl4pPr marL="0" indent="0">
              <a:lnSpc>
                <a:spcPct val="98000"/>
              </a:lnSpc>
              <a:spcBef>
                <a:spcPts val="0"/>
              </a:spcBef>
              <a:buFont typeface="Microsoft Sans Serif" panose="020B0604020202020204" pitchFamily="34" charset="0"/>
              <a:buChar char="​"/>
              <a:defRPr sz="1800" baseline="0">
                <a:solidFill>
                  <a:schemeClr val="bg1"/>
                </a:solidFill>
              </a:defRPr>
            </a:lvl4pPr>
            <a:lvl5pPr>
              <a:lnSpc>
                <a:spcPct val="98000"/>
              </a:lnSpc>
              <a:spcBef>
                <a:spcPts val="0"/>
              </a:spcBef>
              <a:defRPr sz="1800">
                <a:solidFill>
                  <a:schemeClr val="bg1"/>
                </a:solidFill>
              </a:defRPr>
            </a:lvl5pPr>
            <a:lvl6pPr>
              <a:lnSpc>
                <a:spcPct val="98000"/>
              </a:lnSpc>
              <a:spcBef>
                <a:spcPts val="0"/>
              </a:spcBef>
              <a:defRPr sz="1800">
                <a:solidFill>
                  <a:schemeClr val="bg1"/>
                </a:solidFill>
              </a:defRPr>
            </a:lvl6pPr>
            <a:lvl7pPr>
              <a:lnSpc>
                <a:spcPct val="98000"/>
              </a:lnSpc>
              <a:spcBef>
                <a:spcPts val="0"/>
              </a:spcBef>
              <a:defRPr sz="1800" baseline="0">
                <a:solidFill>
                  <a:schemeClr val="bg1"/>
                </a:solidFill>
              </a:defRPr>
            </a:lvl7pPr>
            <a:lvl8pPr>
              <a:lnSpc>
                <a:spcPct val="98000"/>
              </a:lnSpc>
              <a:spcBef>
                <a:spcPts val="0"/>
              </a:spcBef>
              <a:defRPr sz="1800" baseline="0">
                <a:solidFill>
                  <a:schemeClr val="bg1"/>
                </a:solidFill>
              </a:defRPr>
            </a:lvl8pPr>
            <a:lvl9pPr>
              <a:lnSpc>
                <a:spcPct val="98000"/>
              </a:lnSpc>
              <a:spcBef>
                <a:spcPts val="0"/>
              </a:spcBef>
              <a:defRPr sz="1800" baseline="0">
                <a:solidFill>
                  <a:schemeClr val="bg1"/>
                </a:solidFill>
              </a:defRPr>
            </a:lvl9pPr>
          </a:lstStyle>
          <a:p>
            <a:pPr lvl="0"/>
            <a:r>
              <a:rPr lang="en-US" dirty="0"/>
              <a:t>Speaker name</a:t>
            </a:r>
          </a:p>
          <a:p>
            <a:pPr lvl="1"/>
            <a:r>
              <a:rPr lang="en-US" dirty="0"/>
              <a:t>Speaker title, Employing entity</a:t>
            </a:r>
          </a:p>
          <a:p>
            <a:pPr lvl="1"/>
            <a:endParaRPr lang="en-US" dirty="0"/>
          </a:p>
        </p:txBody>
      </p:sp>
      <p:sp>
        <p:nvSpPr>
          <p:cNvPr id="12" name="Text Placeholder 5">
            <a:extLst>
              <a:ext uri="{FF2B5EF4-FFF2-40B4-BE49-F238E27FC236}">
                <a16:creationId xmlns:a16="http://schemas.microsoft.com/office/drawing/2014/main" id="{EBB518DE-F87D-8B31-49FA-525093326100}"/>
              </a:ext>
            </a:extLst>
          </p:cNvPr>
          <p:cNvSpPr>
            <a:spLocks noGrp="1"/>
          </p:cNvSpPr>
          <p:nvPr>
            <p:ph type="body" sz="quarter" idx="13" hasCustomPrompt="1"/>
          </p:nvPr>
        </p:nvSpPr>
        <p:spPr bwMode="gray">
          <a:xfrm>
            <a:off x="8829675" y="512165"/>
            <a:ext cx="2867025" cy="262176"/>
          </a:xfrm>
          <a:prstGeom prst="rect">
            <a:avLst/>
          </a:prstGeom>
        </p:spPr>
        <p:txBody>
          <a:bodyPr wrap="none"/>
          <a:lstStyle>
            <a:lvl1pPr marL="0" indent="0" algn="r">
              <a:lnSpc>
                <a:spcPct val="87000"/>
              </a:lnSpc>
              <a:spcBef>
                <a:spcPts val="0"/>
              </a:spcBef>
              <a:buNone/>
              <a:defRPr sz="1600">
                <a:solidFill>
                  <a:schemeClr val="bg1"/>
                </a:solidFill>
              </a:defRPr>
            </a:lvl1pPr>
            <a:lvl2pPr marL="0" indent="0">
              <a:lnSpc>
                <a:spcPct val="98000"/>
              </a:lnSpc>
              <a:spcBef>
                <a:spcPts val="0"/>
              </a:spcBef>
              <a:buNone/>
              <a:defRPr sz="1600">
                <a:solidFill>
                  <a:schemeClr val="bg1"/>
                </a:solidFill>
              </a:defRPr>
            </a:lvl2pPr>
            <a:lvl3pPr marL="0" indent="0">
              <a:lnSpc>
                <a:spcPct val="98000"/>
              </a:lnSpc>
              <a:spcBef>
                <a:spcPts val="0"/>
              </a:spcBef>
              <a:buNone/>
              <a:defRPr sz="1600">
                <a:solidFill>
                  <a:schemeClr val="bg1"/>
                </a:solidFill>
              </a:defRPr>
            </a:lvl3pPr>
            <a:lvl4pPr marL="0" indent="0">
              <a:lnSpc>
                <a:spcPct val="98000"/>
              </a:lnSpc>
              <a:spcBef>
                <a:spcPts val="0"/>
              </a:spcBef>
              <a:buNone/>
              <a:defRPr sz="1600">
                <a:solidFill>
                  <a:schemeClr val="bg1"/>
                </a:solidFill>
              </a:defRPr>
            </a:lvl4pPr>
            <a:lvl5pPr marL="0" indent="0">
              <a:lnSpc>
                <a:spcPct val="98000"/>
              </a:lnSpc>
              <a:spcBef>
                <a:spcPts val="0"/>
              </a:spcBef>
              <a:buNone/>
              <a:defRPr sz="1600">
                <a:solidFill>
                  <a:schemeClr val="bg1"/>
                </a:solidFill>
              </a:defRPr>
            </a:lvl5pPr>
          </a:lstStyle>
          <a:p>
            <a:pPr lvl="0"/>
            <a:r>
              <a:rPr lang="en-US" dirty="0"/>
              <a:t>Date</a:t>
            </a:r>
          </a:p>
        </p:txBody>
      </p:sp>
      <p:sp>
        <p:nvSpPr>
          <p:cNvPr id="13" name="Title 2">
            <a:extLst>
              <a:ext uri="{FF2B5EF4-FFF2-40B4-BE49-F238E27FC236}">
                <a16:creationId xmlns:a16="http://schemas.microsoft.com/office/drawing/2014/main" id="{A39A9A2E-8B2C-BB64-C22A-DCFD27E3636A}"/>
              </a:ext>
            </a:extLst>
          </p:cNvPr>
          <p:cNvSpPr>
            <a:spLocks noGrp="1"/>
          </p:cNvSpPr>
          <p:nvPr>
            <p:ph type="title"/>
          </p:nvPr>
        </p:nvSpPr>
        <p:spPr bwMode="gray">
          <a:xfrm>
            <a:off x="431638" y="2631736"/>
            <a:ext cx="8416582" cy="1445909"/>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14" name="Freeform 5">
            <a:extLst>
              <a:ext uri="{FF2B5EF4-FFF2-40B4-BE49-F238E27FC236}">
                <a16:creationId xmlns:a16="http://schemas.microsoft.com/office/drawing/2014/main" id="{1CED0297-B528-27CB-0056-8F411D95C8CF}"/>
              </a:ext>
            </a:extLst>
          </p:cNvPr>
          <p:cNvSpPr>
            <a:spLocks noChangeAspect="1" noEditPoints="1"/>
          </p:cNvSpPr>
          <p:nvPr userDrawn="1"/>
        </p:nvSpPr>
        <p:spPr bwMode="black">
          <a:xfrm>
            <a:off x="482438" y="460180"/>
            <a:ext cx="1432990" cy="262653"/>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Microsoft Sans Serif"/>
              <a:ea typeface="+mn-ea"/>
              <a:cs typeface="+mn-cs"/>
            </a:endParaRPr>
          </a:p>
        </p:txBody>
      </p:sp>
      <p:sp>
        <p:nvSpPr>
          <p:cNvPr id="15" name="Text Placeholder 7">
            <a:extLst>
              <a:ext uri="{FF2B5EF4-FFF2-40B4-BE49-F238E27FC236}">
                <a16:creationId xmlns:a16="http://schemas.microsoft.com/office/drawing/2014/main" id="{EA849893-F193-3E50-F947-0B333F93B606}"/>
              </a:ext>
            </a:extLst>
          </p:cNvPr>
          <p:cNvSpPr>
            <a:spLocks noGrp="1"/>
          </p:cNvSpPr>
          <p:nvPr>
            <p:ph type="body" sz="quarter" idx="12" hasCustomPrompt="1"/>
          </p:nvPr>
        </p:nvSpPr>
        <p:spPr bwMode="gray">
          <a:xfrm>
            <a:off x="3103563" y="512165"/>
            <a:ext cx="4783137" cy="226772"/>
          </a:xfrm>
          <a:prstGeom prst="rect">
            <a:avLst/>
          </a:prstGeom>
        </p:spPr>
        <p:txBody>
          <a:bodyPr wrap="none"/>
          <a:lstStyle>
            <a:lvl1pPr marL="0" indent="0" algn="r">
              <a:lnSpc>
                <a:spcPct val="87000"/>
              </a:lnSpc>
              <a:spcBef>
                <a:spcPts val="0"/>
              </a:spcBef>
              <a:buNone/>
              <a:defRPr sz="1600" b="0">
                <a:solidFill>
                  <a:schemeClr val="bg1"/>
                </a:solidFill>
              </a:defRPr>
            </a:lvl1pPr>
            <a:lvl2pPr marL="0" indent="0" algn="r">
              <a:lnSpc>
                <a:spcPct val="90000"/>
              </a:lnSpc>
              <a:spcBef>
                <a:spcPts val="0"/>
              </a:spcBef>
              <a:buNone/>
              <a:defRPr sz="1600">
                <a:solidFill>
                  <a:schemeClr val="bg1"/>
                </a:solidFill>
              </a:defRPr>
            </a:lvl2pPr>
            <a:lvl3pPr marL="0" indent="0" algn="r">
              <a:lnSpc>
                <a:spcPct val="90000"/>
              </a:lnSpc>
              <a:spcBef>
                <a:spcPts val="0"/>
              </a:spcBef>
              <a:buNone/>
              <a:defRPr sz="1600">
                <a:solidFill>
                  <a:schemeClr val="bg1"/>
                </a:solidFill>
              </a:defRPr>
            </a:lvl3pPr>
            <a:lvl4pPr marL="0" indent="0" algn="r">
              <a:lnSpc>
                <a:spcPct val="90000"/>
              </a:lnSpc>
              <a:spcBef>
                <a:spcPts val="0"/>
              </a:spcBef>
              <a:buNone/>
              <a:defRPr sz="1600">
                <a:solidFill>
                  <a:schemeClr val="bg1"/>
                </a:solidFill>
              </a:defRPr>
            </a:lvl4pPr>
            <a:lvl5pPr marL="0" indent="0" algn="r">
              <a:lnSpc>
                <a:spcPct val="90000"/>
              </a:lnSpc>
              <a:spcBef>
                <a:spcPts val="0"/>
              </a:spcBef>
              <a:buNone/>
              <a:defRPr sz="1600">
                <a:solidFill>
                  <a:schemeClr val="bg1"/>
                </a:solidFill>
              </a:defRPr>
            </a:lvl5pPr>
          </a:lstStyle>
          <a:p>
            <a:pPr lvl="0"/>
            <a:r>
              <a:rPr lang="en-US" dirty="0"/>
              <a:t>Location</a:t>
            </a:r>
          </a:p>
        </p:txBody>
      </p:sp>
      <p:sp>
        <p:nvSpPr>
          <p:cNvPr id="3" name="TextBox 2">
            <a:extLst>
              <a:ext uri="{FF2B5EF4-FFF2-40B4-BE49-F238E27FC236}">
                <a16:creationId xmlns:a16="http://schemas.microsoft.com/office/drawing/2014/main" id="{5323572D-CC57-61FF-8DE1-810CB61B9EE2}"/>
              </a:ext>
            </a:extLst>
          </p:cNvPr>
          <p:cNvSpPr txBox="1"/>
          <p:nvPr userDrawn="1"/>
        </p:nvSpPr>
        <p:spPr>
          <a:xfrm>
            <a:off x="479708" y="6534114"/>
            <a:ext cx="524770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Snapdragon and Qualcomm branded products are products of Qualcomm Technologies, Inc. and/or its subsidiaries.</a:t>
            </a:r>
          </a:p>
        </p:txBody>
      </p:sp>
    </p:spTree>
    <p:extLst>
      <p:ext uri="{BB962C8B-B14F-4D97-AF65-F5344CB8AC3E}">
        <p14:creationId xmlns:p14="http://schemas.microsoft.com/office/powerpoint/2010/main" val="1120207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Image Left Blue">
    <p:bg>
      <p:bgPr>
        <a:solidFill>
          <a:srgbClr val="FFFFFF"/>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5" name="Rectangle: Rounded Corners 4">
            <a:extLst>
              <a:ext uri="{FF2B5EF4-FFF2-40B4-BE49-F238E27FC236}">
                <a16:creationId xmlns:a16="http://schemas.microsoft.com/office/drawing/2014/main" id="{36D6BE73-B9C8-47A2-984C-E200BA96DCB3}"/>
              </a:ext>
            </a:extLst>
          </p:cNvPr>
          <p:cNvSpPr/>
          <p:nvPr/>
        </p:nvSpPr>
        <p:spPr bwMode="gray">
          <a:xfrm>
            <a:off x="7531545" y="-130877"/>
            <a:ext cx="4772673" cy="7115877"/>
          </a:xfrm>
          <a:prstGeom prst="roundRect">
            <a:avLst>
              <a:gd name="adj" fmla="val 2032"/>
            </a:avLst>
          </a:prstGeom>
          <a:solidFill>
            <a:schemeClr val="accent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2" name="Title 1">
            <a:extLst>
              <a:ext uri="{FF2B5EF4-FFF2-40B4-BE49-F238E27FC236}">
                <a16:creationId xmlns:a16="http://schemas.microsoft.com/office/drawing/2014/main" id="{A7476AD6-6474-493F-AC7C-EB97BA7C71BE}"/>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11" name="TextBox 10">
            <a:extLst>
              <a:ext uri="{FF2B5EF4-FFF2-40B4-BE49-F238E27FC236}">
                <a16:creationId xmlns:a16="http://schemas.microsoft.com/office/drawing/2014/main" id="{62898738-F56E-4F64-8859-882DC223BFEE}"/>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2">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2">
                  <a:lumMod val="40000"/>
                  <a:lumOff val="60000"/>
                </a:schemeClr>
              </a:solidFill>
              <a:latin typeface="+mn-lt"/>
              <a:ea typeface="+mn-ea"/>
              <a:cs typeface="+mn-cs"/>
            </a:endParaRPr>
          </a:p>
        </p:txBody>
      </p:sp>
      <p:sp>
        <p:nvSpPr>
          <p:cNvPr id="13" name="Footer Placeholder 2">
            <a:extLst>
              <a:ext uri="{FF2B5EF4-FFF2-40B4-BE49-F238E27FC236}">
                <a16:creationId xmlns:a16="http://schemas.microsoft.com/office/drawing/2014/main" id="{97866D95-F0A8-46B5-9FDE-7A9D5D88C303}"/>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endParaRPr lang="en-US" dirty="0"/>
          </a:p>
        </p:txBody>
      </p:sp>
      <p:sp>
        <p:nvSpPr>
          <p:cNvPr id="14" name="TextBox 13">
            <a:extLst>
              <a:ext uri="{FF2B5EF4-FFF2-40B4-BE49-F238E27FC236}">
                <a16:creationId xmlns:a16="http://schemas.microsoft.com/office/drawing/2014/main" id="{D4CB5266-98D8-4025-A040-1787B6793DF2}"/>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2">
                    <a:lumMod val="40000"/>
                    <a:lumOff val="60000"/>
                  </a:schemeClr>
                </a:solidFill>
              </a:rPr>
              <a:t>Confidential – Qualcomm Technologies, Inc.</a:t>
            </a:r>
            <a:br>
              <a:rPr lang="en-US" dirty="0">
                <a:solidFill>
                  <a:schemeClr val="accent2">
                    <a:lumMod val="40000"/>
                    <a:lumOff val="60000"/>
                  </a:schemeClr>
                </a:solidFill>
              </a:rPr>
            </a:br>
            <a:r>
              <a:rPr lang="en-US" dirty="0">
                <a:solidFill>
                  <a:schemeClr val="accent2">
                    <a:lumMod val="40000"/>
                    <a:lumOff val="60000"/>
                  </a:schemeClr>
                </a:solidFill>
              </a:rPr>
              <a:t>and/or its affiliated companies – May Contain Trade Secrets</a:t>
            </a:r>
          </a:p>
        </p:txBody>
      </p:sp>
    </p:spTree>
    <p:extLst>
      <p:ext uri="{BB962C8B-B14F-4D97-AF65-F5344CB8AC3E}">
        <p14:creationId xmlns:p14="http://schemas.microsoft.com/office/powerpoint/2010/main" val="269435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Image Lef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2" name="Rectangle: Rounded Corners 4">
            <a:extLst>
              <a:ext uri="{FF2B5EF4-FFF2-40B4-BE49-F238E27FC236}">
                <a16:creationId xmlns:a16="http://schemas.microsoft.com/office/drawing/2014/main" id="{F94A11C6-9E7D-344C-A93D-5B21026B69C0}"/>
              </a:ext>
            </a:extLst>
          </p:cNvPr>
          <p:cNvSpPr/>
          <p:nvPr userDrawn="1"/>
        </p:nvSpPr>
        <p:spPr bwMode="gray">
          <a:xfrm>
            <a:off x="7531546" y="-130877"/>
            <a:ext cx="4772673" cy="7115877"/>
          </a:xfrm>
          <a:prstGeom prst="roundRect">
            <a:avLst>
              <a:gd name="adj" fmla="val 2032"/>
            </a:avLst>
          </a:prstGeom>
          <a:solidFill>
            <a:schemeClr val="accent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8DC30169-2852-41FD-A7C3-4826B66A052C}"/>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11" name="TextBox 10">
            <a:extLst>
              <a:ext uri="{FF2B5EF4-FFF2-40B4-BE49-F238E27FC236}">
                <a16:creationId xmlns:a16="http://schemas.microsoft.com/office/drawing/2014/main" id="{B87A111C-26A3-4E5F-A166-2BEF32FA27C9}"/>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6">
                  <a:lumMod val="40000"/>
                  <a:lumOff val="60000"/>
                </a:schemeClr>
              </a:solidFill>
              <a:latin typeface="+mn-lt"/>
              <a:ea typeface="+mn-ea"/>
              <a:cs typeface="+mn-cs"/>
            </a:endParaRPr>
          </a:p>
        </p:txBody>
      </p:sp>
      <p:sp>
        <p:nvSpPr>
          <p:cNvPr id="14" name="Footer Placeholder 2">
            <a:extLst>
              <a:ext uri="{FF2B5EF4-FFF2-40B4-BE49-F238E27FC236}">
                <a16:creationId xmlns:a16="http://schemas.microsoft.com/office/drawing/2014/main" id="{178F5B55-13E7-4483-B3E9-017D9BC0E304}"/>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40000"/>
                    <a:lumOff val="60000"/>
                  </a:schemeClr>
                </a:solidFill>
              </a:defRPr>
            </a:lvl1pPr>
          </a:lstStyle>
          <a:p>
            <a:endParaRPr lang="en-US" dirty="0"/>
          </a:p>
        </p:txBody>
      </p:sp>
      <p:sp>
        <p:nvSpPr>
          <p:cNvPr id="16" name="TextBox 15">
            <a:extLst>
              <a:ext uri="{FF2B5EF4-FFF2-40B4-BE49-F238E27FC236}">
                <a16:creationId xmlns:a16="http://schemas.microsoft.com/office/drawing/2014/main" id="{B4633CCB-0D5C-4030-9B97-6F7EFE02C69F}"/>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6">
                    <a:lumMod val="40000"/>
                    <a:lumOff val="60000"/>
                  </a:schemeClr>
                </a:solidFill>
              </a:rPr>
              <a:t>Confidential – Qualcomm Technologies, Inc.</a:t>
            </a:r>
            <a:br>
              <a:rPr lang="en-US" dirty="0">
                <a:solidFill>
                  <a:schemeClr val="accent6">
                    <a:lumMod val="40000"/>
                    <a:lumOff val="60000"/>
                  </a:schemeClr>
                </a:solidFill>
              </a:rPr>
            </a:br>
            <a:r>
              <a:rPr lang="en-US" dirty="0">
                <a:solidFill>
                  <a:schemeClr val="accent6">
                    <a:lumMod val="40000"/>
                    <a:lumOff val="60000"/>
                  </a:schemeClr>
                </a:solidFill>
              </a:rPr>
              <a:t>and/or its affiliated companies – May Contain Trade Secrets</a:t>
            </a:r>
          </a:p>
        </p:txBody>
      </p:sp>
    </p:spTree>
    <p:extLst>
      <p:ext uri="{BB962C8B-B14F-4D97-AF65-F5344CB8AC3E}">
        <p14:creationId xmlns:p14="http://schemas.microsoft.com/office/powerpoint/2010/main" val="2056405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Image Lef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0" y="0"/>
            <a:ext cx="753154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3" name="Rectangle: Rounded Corners 4">
            <a:extLst>
              <a:ext uri="{FF2B5EF4-FFF2-40B4-BE49-F238E27FC236}">
                <a16:creationId xmlns:a16="http://schemas.microsoft.com/office/drawing/2014/main" id="{57AE534B-214E-4D43-850B-177FC0B91999}"/>
              </a:ext>
            </a:extLst>
          </p:cNvPr>
          <p:cNvSpPr/>
          <p:nvPr userDrawn="1"/>
        </p:nvSpPr>
        <p:spPr bwMode="gray">
          <a:xfrm>
            <a:off x="7531546" y="-130877"/>
            <a:ext cx="4772673" cy="7115877"/>
          </a:xfrm>
          <a:prstGeom prst="roundRect">
            <a:avLst>
              <a:gd name="adj" fmla="val 2032"/>
            </a:avLst>
          </a:prstGeom>
          <a:solidFill>
            <a:schemeClr val="tx2"/>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8103394" y="4743450"/>
            <a:ext cx="3574222" cy="1243584"/>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lnSpc>
                <a:spcPct val="98000"/>
              </a:lnSpc>
              <a:spcBef>
                <a:spcPts val="1200"/>
              </a:spcBef>
              <a:buClr>
                <a:schemeClr val="bg1"/>
              </a:buClr>
              <a:buNone/>
              <a:defRPr>
                <a:solidFill>
                  <a:schemeClr val="bg1"/>
                </a:solidFill>
              </a:defRPr>
            </a:lvl3pPr>
            <a:lvl4pPr marL="0" indent="0">
              <a:lnSpc>
                <a:spcPct val="94000"/>
              </a:lnSpc>
              <a:spcBef>
                <a:spcPts val="1200"/>
              </a:spcBef>
              <a:buClr>
                <a:schemeClr val="bg1"/>
              </a:buClr>
              <a:buNone/>
              <a:defRPr sz="1800">
                <a:solidFill>
                  <a:schemeClr val="bg1"/>
                </a:solidFill>
              </a:defRPr>
            </a:lvl4pPr>
            <a:lvl5pPr marL="0" indent="0">
              <a:lnSpc>
                <a:spcPct val="107000"/>
              </a:lnSpc>
              <a:spcBef>
                <a:spcPts val="1200"/>
              </a:spcBef>
              <a:buFont typeface="Arial" panose="020B0604020202020204" pitchFamily="34" charset="0"/>
              <a:buNone/>
              <a:defRPr sz="2800">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10" name="Title 1">
            <a:extLst>
              <a:ext uri="{FF2B5EF4-FFF2-40B4-BE49-F238E27FC236}">
                <a16:creationId xmlns:a16="http://schemas.microsoft.com/office/drawing/2014/main" id="{F8B30772-61E4-4188-8773-0B3D2EF52290}"/>
              </a:ext>
            </a:extLst>
          </p:cNvPr>
          <p:cNvSpPr>
            <a:spLocks noGrp="1"/>
          </p:cNvSpPr>
          <p:nvPr>
            <p:ph type="title"/>
          </p:nvPr>
        </p:nvSpPr>
        <p:spPr bwMode="gray">
          <a:xfrm>
            <a:off x="8108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
        <p:nvSpPr>
          <p:cNvPr id="8" name="Footer Placeholder 2">
            <a:extLst>
              <a:ext uri="{FF2B5EF4-FFF2-40B4-BE49-F238E27FC236}">
                <a16:creationId xmlns:a16="http://schemas.microsoft.com/office/drawing/2014/main" id="{904BA5AF-15E4-480F-AA8E-0691DD39DFC8}"/>
              </a:ext>
            </a:extLst>
          </p:cNvPr>
          <p:cNvSpPr>
            <a:spLocks noGrp="1"/>
          </p:cNvSpPr>
          <p:nvPr>
            <p:ph type="ftr" sz="quarter" idx="16"/>
          </p:nvPr>
        </p:nvSpPr>
        <p:spPr>
          <a:xfrm>
            <a:off x="8103394" y="6193534"/>
            <a:ext cx="3574222"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11" name="TextBox 10">
            <a:extLst>
              <a:ext uri="{FF2B5EF4-FFF2-40B4-BE49-F238E27FC236}">
                <a16:creationId xmlns:a16="http://schemas.microsoft.com/office/drawing/2014/main" id="{6162E27C-1987-40F5-A769-FF9A3748939D}"/>
              </a:ext>
            </a:extLst>
          </p:cNvPr>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5">
                    <a:lumMod val="40000"/>
                    <a:lumOff val="60000"/>
                  </a:schemeClr>
                </a:solidFill>
                <a:latin typeface="+mn-lt"/>
                <a:ea typeface="+mn-ea"/>
                <a:cs typeface="+mn-cs"/>
              </a:rPr>
              <a:pPr marL="0" lvl="0" algn="r" defTabSz="914400" rtl="0" eaLnBrk="1" latinLnBrk="0" hangingPunct="1">
                <a:lnSpc>
                  <a:spcPct val="125000"/>
                </a:lnSpc>
              </a:pPr>
              <a:t>‹#›</a:t>
            </a:fld>
            <a:endParaRPr lang="en-US" sz="800" kern="1200">
              <a:solidFill>
                <a:schemeClr val="accent5">
                  <a:lumMod val="40000"/>
                  <a:lumOff val="60000"/>
                </a:schemeClr>
              </a:solidFill>
              <a:latin typeface="+mn-lt"/>
              <a:ea typeface="+mn-ea"/>
              <a:cs typeface="+mn-cs"/>
            </a:endParaRPr>
          </a:p>
        </p:txBody>
      </p:sp>
      <p:sp>
        <p:nvSpPr>
          <p:cNvPr id="14" name="TextBox 13">
            <a:extLst>
              <a:ext uri="{FF2B5EF4-FFF2-40B4-BE49-F238E27FC236}">
                <a16:creationId xmlns:a16="http://schemas.microsoft.com/office/drawing/2014/main" id="{812B847A-F98E-4732-BDC9-A85DC2ED67AA}"/>
              </a:ext>
            </a:extLst>
          </p:cNvPr>
          <p:cNvSpPr txBox="1"/>
          <p:nvPr userDrawn="1"/>
        </p:nvSpPr>
        <p:spPr>
          <a:xfrm>
            <a:off x="8091774" y="6419726"/>
            <a:ext cx="2861002"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dirty="0">
                <a:solidFill>
                  <a:schemeClr val="accent5">
                    <a:lumMod val="40000"/>
                    <a:lumOff val="60000"/>
                  </a:schemeClr>
                </a:solidFill>
              </a:rPr>
              <a:t>Confidential – Qualcomm Technologies, Inc.</a:t>
            </a:r>
            <a:br>
              <a:rPr lang="en-US" dirty="0">
                <a:solidFill>
                  <a:schemeClr val="accent5">
                    <a:lumMod val="40000"/>
                    <a:lumOff val="60000"/>
                  </a:schemeClr>
                </a:solidFill>
              </a:rPr>
            </a:br>
            <a:r>
              <a:rPr lang="en-US" dirty="0">
                <a:solidFill>
                  <a:schemeClr val="accent5">
                    <a:lumMod val="40000"/>
                    <a:lumOff val="60000"/>
                  </a:schemeClr>
                </a:solidFill>
              </a:rPr>
              <a:t>and/or its affiliated companies – May Contain Trade Secrets</a:t>
            </a:r>
          </a:p>
        </p:txBody>
      </p:sp>
    </p:spTree>
    <p:extLst>
      <p:ext uri="{BB962C8B-B14F-4D97-AF65-F5344CB8AC3E}">
        <p14:creationId xmlns:p14="http://schemas.microsoft.com/office/powerpoint/2010/main" val="3493642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Image Right Whit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0" name="Rectangle: Rounded Corners 13">
            <a:extLst>
              <a:ext uri="{FF2B5EF4-FFF2-40B4-BE49-F238E27FC236}">
                <a16:creationId xmlns:a16="http://schemas.microsoft.com/office/drawing/2014/main" id="{1C4B26C0-2A61-AB46-AC7C-B3B9B1793936}"/>
              </a:ext>
            </a:extLst>
          </p:cNvPr>
          <p:cNvSpPr/>
          <p:nvPr userDrawn="1"/>
        </p:nvSpPr>
        <p:spPr bwMode="gray">
          <a:xfrm>
            <a:off x="-152400" y="-139700"/>
            <a:ext cx="4810774" cy="7150100"/>
          </a:xfrm>
          <a:prstGeom prst="roundRect">
            <a:avLst>
              <a:gd name="adj" fmla="val 1711"/>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65734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Tree>
    <p:extLst>
      <p:ext uri="{BB962C8B-B14F-4D97-AF65-F5344CB8AC3E}">
        <p14:creationId xmlns:p14="http://schemas.microsoft.com/office/powerpoint/2010/main" val="188870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Image Right Nicke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endParaRPr lang="en-US" dirty="0"/>
          </a:p>
        </p:txBody>
      </p:sp>
      <p:sp>
        <p:nvSpPr>
          <p:cNvPr id="10" name="Rectangle: Rounded Corners 13">
            <a:extLst>
              <a:ext uri="{FF2B5EF4-FFF2-40B4-BE49-F238E27FC236}">
                <a16:creationId xmlns:a16="http://schemas.microsoft.com/office/drawing/2014/main" id="{1C4B26C0-2A61-AB46-AC7C-B3B9B1793936}"/>
              </a:ext>
            </a:extLst>
          </p:cNvPr>
          <p:cNvSpPr/>
          <p:nvPr userDrawn="1"/>
        </p:nvSpPr>
        <p:spPr bwMode="gray">
          <a:xfrm>
            <a:off x="-152400" y="-139700"/>
            <a:ext cx="4810774" cy="7150100"/>
          </a:xfrm>
          <a:prstGeom prst="roundRect">
            <a:avLst>
              <a:gd name="adj" fmla="val 1711"/>
            </a:avLst>
          </a:prstGeom>
          <a:solidFill>
            <a:schemeClr val="accent6">
              <a:lumMod val="40000"/>
              <a:lumOff val="60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black">
          <a:xfrm>
            <a:off x="495300" y="4743450"/>
            <a:ext cx="3555999" cy="1657344"/>
          </a:xfrm>
          <a:prstGeom prst="rect">
            <a:avLst/>
          </a:prstGeom>
        </p:spPr>
        <p:txBody>
          <a:bodyPr anchor="t"/>
          <a:lstStyle>
            <a:lvl1pPr marL="0" indent="0">
              <a:lnSpc>
                <a:spcPct val="96000"/>
              </a:lnSpc>
              <a:buClr>
                <a:schemeClr val="bg1"/>
              </a:buClr>
              <a:buNone/>
              <a:defRPr sz="1600">
                <a:solidFill>
                  <a:schemeClr val="tx2"/>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2B7861F5-3EBA-4F8B-961A-D9B20FF749FC}"/>
              </a:ext>
            </a:extLst>
          </p:cNvPr>
          <p:cNvSpPr>
            <a:spLocks noGrp="1"/>
          </p:cNvSpPr>
          <p:nvPr>
            <p:ph type="ftr" sz="quarter" idx="16"/>
          </p:nvPr>
        </p:nvSpPr>
        <p:spPr>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9" name="Title 1">
            <a:extLst>
              <a:ext uri="{FF2B5EF4-FFF2-40B4-BE49-F238E27FC236}">
                <a16:creationId xmlns:a16="http://schemas.microsoft.com/office/drawing/2014/main" id="{38252DF1-084E-4672-B68F-141714EEA8C7}"/>
              </a:ext>
            </a:extLst>
          </p:cNvPr>
          <p:cNvSpPr>
            <a:spLocks noGrp="1"/>
          </p:cNvSpPr>
          <p:nvPr>
            <p:ph type="title"/>
          </p:nvPr>
        </p:nvSpPr>
        <p:spPr>
          <a:xfrm>
            <a:off x="495300" y="3835007"/>
            <a:ext cx="3574220" cy="749692"/>
          </a:xfrm>
        </p:spPr>
        <p:txBody>
          <a:bodyPr wrap="square">
            <a:spAutoFit/>
          </a:bodyPr>
          <a:lstStyle>
            <a:lvl1pPr>
              <a:lnSpc>
                <a:spcPct val="87000"/>
              </a:lnSpc>
              <a:defRPr sz="2800">
                <a:solidFill>
                  <a:schemeClr val="tx2"/>
                </a:solidFill>
              </a:defRPr>
            </a:lvl1pPr>
          </a:lstStyle>
          <a:p>
            <a:r>
              <a:rPr lang="en-US"/>
              <a:t>Click to edit Master title style</a:t>
            </a:r>
          </a:p>
        </p:txBody>
      </p:sp>
    </p:spTree>
    <p:extLst>
      <p:ext uri="{BB962C8B-B14F-4D97-AF65-F5344CB8AC3E}">
        <p14:creationId xmlns:p14="http://schemas.microsoft.com/office/powerpoint/2010/main" val="1511704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Image Right Blu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4" name="Rectangle: Rounded Corners 13">
            <a:extLst>
              <a:ext uri="{FF2B5EF4-FFF2-40B4-BE49-F238E27FC236}">
                <a16:creationId xmlns:a16="http://schemas.microsoft.com/office/drawing/2014/main" id="{2C4F80DE-5D56-47D8-8FA8-D6E5D8B85FA8}"/>
              </a:ext>
            </a:extLst>
          </p:cNvPr>
          <p:cNvSpPr/>
          <p:nvPr userDrawn="1"/>
        </p:nvSpPr>
        <p:spPr bwMode="gray">
          <a:xfrm>
            <a:off x="-152400" y="-139700"/>
            <a:ext cx="4810774" cy="7150100"/>
          </a:xfrm>
          <a:prstGeom prst="roundRect">
            <a:avLst>
              <a:gd name="adj" fmla="val 1711"/>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1"/>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BE859372-4677-4C6F-BF6E-40E3BFADA6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2">
                    <a:lumMod val="40000"/>
                    <a:lumOff val="60000"/>
                  </a:schemeClr>
                </a:solidFill>
              </a:defRPr>
            </a:lvl1pPr>
          </a:lstStyle>
          <a:p>
            <a:endParaRPr lang="en-US" dirty="0"/>
          </a:p>
        </p:txBody>
      </p:sp>
      <p:sp>
        <p:nvSpPr>
          <p:cNvPr id="10" name="Title 1">
            <a:extLst>
              <a:ext uri="{FF2B5EF4-FFF2-40B4-BE49-F238E27FC236}">
                <a16:creationId xmlns:a16="http://schemas.microsoft.com/office/drawing/2014/main" id="{6435A7F3-6D74-487F-B987-EE024614BB1E}"/>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274307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Image Right Gun Metal">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0" name="Rectangle: Rounded Corners 13">
            <a:extLst>
              <a:ext uri="{FF2B5EF4-FFF2-40B4-BE49-F238E27FC236}">
                <a16:creationId xmlns:a16="http://schemas.microsoft.com/office/drawing/2014/main" id="{585D67CF-1E31-BE4A-A4CA-ED13AC837827}"/>
              </a:ext>
            </a:extLst>
          </p:cNvPr>
          <p:cNvSpPr/>
          <p:nvPr userDrawn="1"/>
        </p:nvSpPr>
        <p:spPr bwMode="gray">
          <a:xfrm>
            <a:off x="-152400" y="-139700"/>
            <a:ext cx="4810774" cy="7150100"/>
          </a:xfrm>
          <a:prstGeom prst="roundRect">
            <a:avLst>
              <a:gd name="adj" fmla="val 1711"/>
            </a:avLst>
          </a:prstGeom>
          <a:solidFill>
            <a:schemeClr val="accent5"/>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3"/>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40000"/>
                    <a:lumOff val="60000"/>
                  </a:schemeClr>
                </a:solidFill>
              </a:defRPr>
            </a:lvl1pPr>
          </a:lstStyle>
          <a:p>
            <a:endParaRPr lang="en-US" dirty="0"/>
          </a:p>
        </p:txBody>
      </p:sp>
      <p:sp>
        <p:nvSpPr>
          <p:cNvPr id="9" name="Title 1">
            <a:extLst>
              <a:ext uri="{FF2B5EF4-FFF2-40B4-BE49-F238E27FC236}">
                <a16:creationId xmlns:a16="http://schemas.microsoft.com/office/drawing/2014/main" id="{55F13055-7657-4496-81D2-B665F79B6A2B}"/>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60446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Image Right Midnigh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14B4641-564B-4F50-B919-B87A300325EF}"/>
              </a:ext>
            </a:extLst>
          </p:cNvPr>
          <p:cNvSpPr>
            <a:spLocks noGrp="1"/>
          </p:cNvSpPr>
          <p:nvPr>
            <p:ph type="pic" sz="quarter" idx="11"/>
          </p:nvPr>
        </p:nvSpPr>
        <p:spPr>
          <a:xfrm>
            <a:off x="4658374" y="0"/>
            <a:ext cx="7533626" cy="6858000"/>
          </a:xfrm>
          <a:prstGeom prst="rect">
            <a:avLst/>
          </a:prstGeom>
          <a:noFill/>
        </p:spPr>
        <p:txBody>
          <a:bodyPr anchor="ctr"/>
          <a:lstStyle>
            <a:lvl1pPr marL="0" indent="0" algn="ctr">
              <a:buNone/>
              <a:defRPr>
                <a:solidFill>
                  <a:schemeClr val="tx1"/>
                </a:solidFill>
              </a:defRPr>
            </a:lvl1pPr>
          </a:lstStyle>
          <a:p>
            <a:r>
              <a:rPr lang="en-US"/>
              <a:t>Click icon to add picture</a:t>
            </a:r>
          </a:p>
        </p:txBody>
      </p:sp>
      <p:sp>
        <p:nvSpPr>
          <p:cNvPr id="11" name="Rectangle: Rounded Corners 13">
            <a:extLst>
              <a:ext uri="{FF2B5EF4-FFF2-40B4-BE49-F238E27FC236}">
                <a16:creationId xmlns:a16="http://schemas.microsoft.com/office/drawing/2014/main" id="{41816CD1-1BB7-B443-8FFC-B0DBA0DF4495}"/>
              </a:ext>
            </a:extLst>
          </p:cNvPr>
          <p:cNvSpPr/>
          <p:nvPr userDrawn="1"/>
        </p:nvSpPr>
        <p:spPr bwMode="gray">
          <a:xfrm>
            <a:off x="-152400" y="-139700"/>
            <a:ext cx="4810774" cy="7150100"/>
          </a:xfrm>
          <a:prstGeom prst="roundRect">
            <a:avLst>
              <a:gd name="adj" fmla="val 1711"/>
            </a:avLst>
          </a:prstGeom>
          <a:solidFill>
            <a:schemeClr val="tx2"/>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45" name="Text Placeholder 44">
            <a:extLst>
              <a:ext uri="{FF2B5EF4-FFF2-40B4-BE49-F238E27FC236}">
                <a16:creationId xmlns:a16="http://schemas.microsoft.com/office/drawing/2014/main" id="{039914E2-20D2-4AED-9BA4-AD0FC18B808F}"/>
              </a:ext>
            </a:extLst>
          </p:cNvPr>
          <p:cNvSpPr>
            <a:spLocks noGrp="1"/>
          </p:cNvSpPr>
          <p:nvPr>
            <p:ph type="body" sz="quarter" idx="10"/>
          </p:nvPr>
        </p:nvSpPr>
        <p:spPr bwMode="gray">
          <a:xfrm>
            <a:off x="495300" y="4743450"/>
            <a:ext cx="3556000" cy="1657343"/>
          </a:xfrm>
          <a:prstGeom prst="rect">
            <a:avLst/>
          </a:prstGeom>
        </p:spPr>
        <p:txBody>
          <a:bodyPr anchor="t"/>
          <a:lstStyle>
            <a:lvl1pPr marL="0" indent="0">
              <a:lnSpc>
                <a:spcPct val="96000"/>
              </a:lnSpc>
              <a:buClr>
                <a:schemeClr val="bg1"/>
              </a:buClr>
              <a:buNone/>
              <a:defRPr sz="1600">
                <a:solidFill>
                  <a:schemeClr val="bg1"/>
                </a:solidFill>
              </a:defRPr>
            </a:lvl1pPr>
            <a:lvl2pPr marL="0" indent="0">
              <a:buClr>
                <a:schemeClr val="bg1"/>
              </a:buClr>
              <a:buNone/>
              <a:defRPr>
                <a:solidFill>
                  <a:schemeClr val="bg1"/>
                </a:solidFill>
              </a:defRPr>
            </a:lvl2pPr>
            <a:lvl3pPr marL="0" indent="0">
              <a:buClr>
                <a:schemeClr val="bg1"/>
              </a:buClr>
              <a:buNone/>
              <a:defRPr>
                <a:solidFill>
                  <a:schemeClr val="bg1"/>
                </a:solidFill>
              </a:defRPr>
            </a:lvl3pPr>
            <a:lvl4pPr marL="0" indent="0">
              <a:buClr>
                <a:schemeClr val="bg1"/>
              </a:buClr>
              <a:buNone/>
              <a:defRPr>
                <a:solidFill>
                  <a:schemeClr val="bg1"/>
                </a:solidFill>
              </a:defRPr>
            </a:lvl4pPr>
            <a:lvl5pPr marL="0" indent="0">
              <a:buFont typeface="Arial" panose="020B0604020202020204" pitchFamily="34" charset="0"/>
              <a:buNone/>
              <a:defRPr>
                <a:solidFill>
                  <a:schemeClr val="bg1"/>
                </a:solidFill>
              </a:defRPr>
            </a:lvl5pPr>
            <a:lvl6pPr>
              <a:buNone/>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p:txBody>
      </p:sp>
      <p:sp>
        <p:nvSpPr>
          <p:cNvPr id="8" name="Footer Placeholder 2">
            <a:extLst>
              <a:ext uri="{FF2B5EF4-FFF2-40B4-BE49-F238E27FC236}">
                <a16:creationId xmlns:a16="http://schemas.microsoft.com/office/drawing/2014/main" id="{6F4D48ED-5D8A-47EE-956E-72B7EE984BDE}"/>
              </a:ext>
            </a:extLst>
          </p:cNvPr>
          <p:cNvSpPr>
            <a:spLocks noGrp="1"/>
          </p:cNvSpPr>
          <p:nvPr>
            <p:ph type="ftr" sz="quarter" idx="16"/>
          </p:nvPr>
        </p:nvSpPr>
        <p:spPr bwMode="gray">
          <a:xfrm>
            <a:off x="495300" y="6532895"/>
            <a:ext cx="3557016"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5">
                    <a:lumMod val="40000"/>
                    <a:lumOff val="60000"/>
                  </a:schemeClr>
                </a:solidFill>
              </a:defRPr>
            </a:lvl1pPr>
          </a:lstStyle>
          <a:p>
            <a:endParaRPr lang="en-US" dirty="0"/>
          </a:p>
        </p:txBody>
      </p:sp>
      <p:sp>
        <p:nvSpPr>
          <p:cNvPr id="9" name="Title 1">
            <a:extLst>
              <a:ext uri="{FF2B5EF4-FFF2-40B4-BE49-F238E27FC236}">
                <a16:creationId xmlns:a16="http://schemas.microsoft.com/office/drawing/2014/main" id="{F61C4DE6-E5D7-49BF-BE1D-0EC8FCDC68D1}"/>
              </a:ext>
            </a:extLst>
          </p:cNvPr>
          <p:cNvSpPr>
            <a:spLocks noGrp="1"/>
          </p:cNvSpPr>
          <p:nvPr>
            <p:ph type="title"/>
          </p:nvPr>
        </p:nvSpPr>
        <p:spPr bwMode="gray">
          <a:xfrm>
            <a:off x="495300" y="3835007"/>
            <a:ext cx="3574220" cy="749692"/>
          </a:xfrm>
        </p:spPr>
        <p:txBody>
          <a:bodyPr wrap="square">
            <a:spAutoFit/>
          </a:bodyPr>
          <a:lstStyle>
            <a:lvl1pPr>
              <a:lnSpc>
                <a:spcPct val="87000"/>
              </a:lnSpc>
              <a:defRPr sz="2800">
                <a:solidFill>
                  <a:schemeClr val="bg1"/>
                </a:solidFill>
              </a:defRPr>
            </a:lvl1pPr>
          </a:lstStyle>
          <a:p>
            <a:r>
              <a:rPr lang="en-US"/>
              <a:t>Click to edit Master title style</a:t>
            </a:r>
          </a:p>
        </p:txBody>
      </p:sp>
    </p:spTree>
    <p:extLst>
      <p:ext uri="{BB962C8B-B14F-4D97-AF65-F5344CB8AC3E}">
        <p14:creationId xmlns:p14="http://schemas.microsoft.com/office/powerpoint/2010/main" val="1782627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Cutaway 1/4 Left White">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171A93A8-9B5B-B64B-9A90-BE5CC8D7A646}"/>
              </a:ext>
            </a:extLst>
          </p:cNvPr>
          <p:cNvSpPr/>
          <p:nvPr userDrawn="1"/>
        </p:nvSpPr>
        <p:spPr bwMode="gray">
          <a:xfrm>
            <a:off x="-165100" y="-152400"/>
            <a:ext cx="3871407" cy="6553184"/>
          </a:xfrm>
          <a:prstGeom prst="roundRect">
            <a:avLst>
              <a:gd name="adj" fmla="val 2097"/>
            </a:avLst>
          </a:prstGeom>
          <a:solidFill>
            <a:schemeClr val="bg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13E8953B-95CE-B948-91CB-50695B3EA838}"/>
              </a:ext>
            </a:extLst>
          </p:cNvPr>
          <p:cNvSpPr>
            <a:spLocks noGrp="1"/>
          </p:cNvSpPr>
          <p:nvPr>
            <p:ph type="body" sz="quarter" idx="10"/>
          </p:nvPr>
        </p:nvSpPr>
        <p:spPr bwMode="gray">
          <a:xfrm>
            <a:off x="493713" y="2673350"/>
            <a:ext cx="2606675" cy="3497264"/>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405A0419-5C48-854E-9566-19820CA0E20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8128B968-E284-3340-9496-6B697CB2D547}"/>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DAC13420-DD97-394B-B026-E979557BA385}"/>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13486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utaway 1/4 Left Nickel">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171A93A8-9B5B-B64B-9A90-BE5CC8D7A646}"/>
              </a:ext>
            </a:extLst>
          </p:cNvPr>
          <p:cNvSpPr/>
          <p:nvPr userDrawn="1"/>
        </p:nvSpPr>
        <p:spPr bwMode="gray">
          <a:xfrm>
            <a:off x="-165100" y="-152400"/>
            <a:ext cx="3871407" cy="6553184"/>
          </a:xfrm>
          <a:prstGeom prst="roundRect">
            <a:avLst>
              <a:gd name="adj" fmla="val 2097"/>
            </a:avLst>
          </a:prstGeom>
          <a:solidFill>
            <a:schemeClr val="accent6">
              <a:lumMod val="40000"/>
              <a:lumOff val="60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29428DF5-30F4-B144-8786-1D219A20C1C5}"/>
              </a:ext>
            </a:extLst>
          </p:cNvPr>
          <p:cNvSpPr>
            <a:spLocks noGrp="1"/>
          </p:cNvSpPr>
          <p:nvPr>
            <p:ph type="body" sz="quarter" idx="10"/>
          </p:nvPr>
        </p:nvSpPr>
        <p:spPr bwMode="gray">
          <a:xfrm>
            <a:off x="493713" y="2673350"/>
            <a:ext cx="2606675" cy="3497264"/>
          </a:xfrm>
          <a:prstGeom prst="rect">
            <a:avLst/>
          </a:prstGeom>
        </p:spPr>
        <p:txBody>
          <a:bodyPr/>
          <a:lstStyle>
            <a:lvl1pPr>
              <a:buClr>
                <a:schemeClr val="tx2"/>
              </a:buClr>
              <a:defRPr>
                <a:solidFill>
                  <a:schemeClr val="tx2"/>
                </a:solidFill>
              </a:defRPr>
            </a:lvl1pPr>
            <a:lvl2pPr>
              <a:buClr>
                <a:schemeClr val="tx2"/>
              </a:buClr>
              <a:defRPr>
                <a:solidFill>
                  <a:schemeClr val="tx2"/>
                </a:solidFill>
              </a:defRPr>
            </a:lvl2pPr>
            <a:lvl3pPr>
              <a:buClr>
                <a:schemeClr val="tx2"/>
              </a:buClr>
              <a:defRPr>
                <a:solidFill>
                  <a:schemeClr val="tx2"/>
                </a:solidFill>
              </a:defRPr>
            </a:lvl3pPr>
            <a:lvl4pPr>
              <a:buClr>
                <a:schemeClr val="tx2"/>
              </a:buClr>
              <a:defRPr>
                <a:solidFill>
                  <a:schemeClr val="tx2"/>
                </a:solidFill>
              </a:defRPr>
            </a:lvl4pPr>
            <a:lvl5pPr marL="173736" indent="-173736">
              <a:buClr>
                <a:schemeClr val="tx2"/>
              </a:buClr>
              <a:buFont typeface="Arial" panose="020B0604020202020204" pitchFamily="34" charset="0"/>
              <a:buChar char="•"/>
              <a:defRPr>
                <a:solidFill>
                  <a:schemeClr val="tx2"/>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1C61E4C8-53FE-C244-B5D0-FE99E4D05FA8}"/>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53457047-3239-F945-BD7B-E385C9ADD806}"/>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6402AFBB-56F0-844A-908E-A30A3C9E9540}"/>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172451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genda White">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a:solidFill>
                  <a:schemeClr val="accent6">
                    <a:lumMod val="40000"/>
                    <a:lumOff val="60000"/>
                  </a:schemeClr>
                </a:solidFill>
                <a:effectLst>
                  <a:innerShdw blurRad="38100" dist="25400" dir="8100000">
                    <a:prstClr val="black">
                      <a:alpha val="50000"/>
                    </a:prstClr>
                  </a:innerShdw>
                </a:effectLst>
              </a:rPr>
              <a:t>Agenda</a:t>
            </a:r>
          </a:p>
        </p:txBody>
      </p:sp>
      <p:sp>
        <p:nvSpPr>
          <p:cNvPr id="7" name="Content Placeholder 19">
            <a:extLst>
              <a:ext uri="{FF2B5EF4-FFF2-40B4-BE49-F238E27FC236}">
                <a16:creationId xmlns:a16="http://schemas.microsoft.com/office/drawing/2014/main" id="{F37243DA-FBBA-0A4F-9208-5109D5B48C3C}"/>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70E65990-6D95-1492-F960-A7AAF2C48D71}"/>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408266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taway 1/4 Left Blue">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2DB42174-1A3D-4E93-A2B6-481349C97762}"/>
              </a:ext>
            </a:extLst>
          </p:cNvPr>
          <p:cNvSpPr/>
          <p:nvPr userDrawn="1"/>
        </p:nvSpPr>
        <p:spPr bwMode="gray">
          <a:xfrm>
            <a:off x="-165100" y="-152400"/>
            <a:ext cx="3871407" cy="6553184"/>
          </a:xfrm>
          <a:prstGeom prst="roundRect">
            <a:avLst>
              <a:gd name="adj" fmla="val 2097"/>
            </a:avLst>
          </a:prstGeom>
          <a:solidFill>
            <a:schemeClr val="accent1"/>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21" name="Text Placeholder 3">
            <a:extLst>
              <a:ext uri="{FF2B5EF4-FFF2-40B4-BE49-F238E27FC236}">
                <a16:creationId xmlns:a16="http://schemas.microsoft.com/office/drawing/2014/main" id="{D7D1B20A-E6D5-DE4A-9690-BA7897E749A8}"/>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Subtitle">
            <a:extLst>
              <a:ext uri="{FF2B5EF4-FFF2-40B4-BE49-F238E27FC236}">
                <a16:creationId xmlns:a16="http://schemas.microsoft.com/office/drawing/2014/main" id="{F57C38EA-82FE-544D-BC2A-03C3ED4FEFF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3" name="Footer Placeholder 2">
            <a:extLst>
              <a:ext uri="{FF2B5EF4-FFF2-40B4-BE49-F238E27FC236}">
                <a16:creationId xmlns:a16="http://schemas.microsoft.com/office/drawing/2014/main" id="{182489EE-5829-274B-9F81-CD585E6115FD}"/>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24" name="Title 1">
            <a:extLst>
              <a:ext uri="{FF2B5EF4-FFF2-40B4-BE49-F238E27FC236}">
                <a16:creationId xmlns:a16="http://schemas.microsoft.com/office/drawing/2014/main" id="{0A4FDA66-F69A-A84C-81E6-655DE093CC24}"/>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220297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Cutaway 1/4 Left Gun Metal">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62DD8169-03BE-4545-AB75-752CFCB9BD19}"/>
              </a:ext>
            </a:extLst>
          </p:cNvPr>
          <p:cNvSpPr/>
          <p:nvPr userDrawn="1"/>
        </p:nvSpPr>
        <p:spPr bwMode="gray">
          <a:xfrm>
            <a:off x="-165100" y="-152400"/>
            <a:ext cx="3871407" cy="6553184"/>
          </a:xfrm>
          <a:prstGeom prst="roundRect">
            <a:avLst>
              <a:gd name="adj" fmla="val 2097"/>
            </a:avLst>
          </a:prstGeom>
          <a:solidFill>
            <a:schemeClr val="accent5"/>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7E00799F-9070-4F48-B2FF-0AF10577B71A}"/>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a:extLst>
              <a:ext uri="{FF2B5EF4-FFF2-40B4-BE49-F238E27FC236}">
                <a16:creationId xmlns:a16="http://schemas.microsoft.com/office/drawing/2014/main" id="{3062ABDB-8E2D-2646-84E6-58F1FAD3095C}"/>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5808A874-E181-3C46-ADE3-148ABA6EEAFA}"/>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0713C771-62F2-0F45-B55D-865FF67EA0DE}"/>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0479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Cutaway 1/4 Left Midnight">
    <p:spTree>
      <p:nvGrpSpPr>
        <p:cNvPr id="1" name=""/>
        <p:cNvGrpSpPr/>
        <p:nvPr/>
      </p:nvGrpSpPr>
      <p:grpSpPr>
        <a:xfrm>
          <a:off x="0" y="0"/>
          <a:ext cx="0" cy="0"/>
          <a:chOff x="0" y="0"/>
          <a:chExt cx="0" cy="0"/>
        </a:xfrm>
      </p:grpSpPr>
      <p:sp>
        <p:nvSpPr>
          <p:cNvPr id="11" name="Rectangle: Rounded Corners 8">
            <a:extLst>
              <a:ext uri="{FF2B5EF4-FFF2-40B4-BE49-F238E27FC236}">
                <a16:creationId xmlns:a16="http://schemas.microsoft.com/office/drawing/2014/main" id="{3E9455E2-DBA5-444B-983B-338104922F0B}"/>
              </a:ext>
            </a:extLst>
          </p:cNvPr>
          <p:cNvSpPr/>
          <p:nvPr userDrawn="1"/>
        </p:nvSpPr>
        <p:spPr bwMode="gray">
          <a:xfrm>
            <a:off x="-165100" y="-152400"/>
            <a:ext cx="3871407" cy="6553184"/>
          </a:xfrm>
          <a:prstGeom prst="roundRect">
            <a:avLst>
              <a:gd name="adj" fmla="val 2097"/>
            </a:avLst>
          </a:prstGeom>
          <a:solidFill>
            <a:schemeClr val="tx2"/>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1">
              <a:solidFill>
                <a:prstClr val="white"/>
              </a:solidFill>
            </a:endParaRPr>
          </a:p>
        </p:txBody>
      </p:sp>
      <p:sp>
        <p:nvSpPr>
          <p:cNvPr id="7" name="Text Placeholder 3">
            <a:extLst>
              <a:ext uri="{FF2B5EF4-FFF2-40B4-BE49-F238E27FC236}">
                <a16:creationId xmlns:a16="http://schemas.microsoft.com/office/drawing/2014/main" id="{9D7EA0E4-8B51-4149-A2B3-E1579FBE52F7}"/>
              </a:ext>
            </a:extLst>
          </p:cNvPr>
          <p:cNvSpPr>
            <a:spLocks noGrp="1"/>
          </p:cNvSpPr>
          <p:nvPr>
            <p:ph type="body" sz="quarter" idx="10"/>
          </p:nvPr>
        </p:nvSpPr>
        <p:spPr bwMode="gray">
          <a:xfrm>
            <a:off x="493713" y="2673350"/>
            <a:ext cx="2606675" cy="3497264"/>
          </a:xfrm>
          <a:prstGeom prst="rect">
            <a:avLst/>
          </a:prstGeo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marL="173736" indent="-173736">
              <a:buFont typeface="Arial" panose="020B0604020202020204" pitchFamily="34" charset="0"/>
              <a:buChar cha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a:extLst>
              <a:ext uri="{FF2B5EF4-FFF2-40B4-BE49-F238E27FC236}">
                <a16:creationId xmlns:a16="http://schemas.microsoft.com/office/drawing/2014/main" id="{E14C6BC6-74EB-7B49-9E33-6B520E760449}"/>
              </a:ext>
            </a:extLst>
          </p:cNvPr>
          <p:cNvSpPr>
            <a:spLocks noGrp="1"/>
          </p:cNvSpPr>
          <p:nvPr>
            <p:ph type="subTitle" idx="1"/>
          </p:nvPr>
        </p:nvSpPr>
        <p:spPr bwMode="gray">
          <a:xfrm>
            <a:off x="495300" y="1869281"/>
            <a:ext cx="2607469" cy="428451"/>
          </a:xfrm>
          <a:prstGeom prst="rect">
            <a:avLst/>
          </a:prstGeom>
        </p:spPr>
        <p:txBody>
          <a:bodyPr>
            <a:spAutoFit/>
          </a:bodyPr>
          <a:lstStyle>
            <a:lvl1pPr marL="0" indent="0" algn="l">
              <a:lnSpc>
                <a:spcPct val="87000"/>
              </a:lnSpc>
              <a:spcBef>
                <a:spcPts val="1800"/>
              </a:spcBef>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Footer Placeholder 2">
            <a:extLst>
              <a:ext uri="{FF2B5EF4-FFF2-40B4-BE49-F238E27FC236}">
                <a16:creationId xmlns:a16="http://schemas.microsoft.com/office/drawing/2014/main" id="{BADBDD29-6084-FC4C-BC05-D397C443DF46}"/>
              </a:ext>
            </a:extLst>
          </p:cNvPr>
          <p:cNvSpPr>
            <a:spLocks noGrp="1"/>
          </p:cNvSpPr>
          <p:nvPr>
            <p:ph type="ftr" sz="quarter" idx="16"/>
          </p:nvPr>
        </p:nvSpPr>
        <p:spPr bwMode="gray">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a:solidFill>
                  <a:schemeClr val="accent6">
                    <a:lumMod val="75000"/>
                  </a:schemeClr>
                </a:solidFill>
              </a:defRPr>
            </a:lvl1pPr>
          </a:lstStyle>
          <a:p>
            <a:endParaRPr lang="en-US" dirty="0"/>
          </a:p>
        </p:txBody>
      </p:sp>
      <p:sp>
        <p:nvSpPr>
          <p:cNvPr id="15" name="Title 1">
            <a:extLst>
              <a:ext uri="{FF2B5EF4-FFF2-40B4-BE49-F238E27FC236}">
                <a16:creationId xmlns:a16="http://schemas.microsoft.com/office/drawing/2014/main" id="{F2533761-7353-8947-9BE2-92591B487503}"/>
              </a:ext>
            </a:extLst>
          </p:cNvPr>
          <p:cNvSpPr>
            <a:spLocks noGrp="1"/>
          </p:cNvSpPr>
          <p:nvPr>
            <p:ph type="title"/>
          </p:nvPr>
        </p:nvSpPr>
        <p:spPr bwMode="gray">
          <a:xfrm>
            <a:off x="495300" y="1044740"/>
            <a:ext cx="2605088" cy="749692"/>
          </a:xfrm>
        </p:spPr>
        <p:txBody>
          <a:bodyPr wrap="square">
            <a:spAutoFit/>
          </a:bodyPr>
          <a:lstStyle>
            <a:lvl1pPr>
              <a:lnSpc>
                <a:spcPct val="87000"/>
              </a:lnSpc>
              <a:defRPr sz="28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116554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Large Circle White">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E3E28D24-6767-9C45-ABB8-DA51DF065820}"/>
              </a:ext>
            </a:extLst>
          </p:cNvPr>
          <p:cNvSpPr>
            <a:spLocks/>
          </p:cNvSpPr>
          <p:nvPr userDrawn="1"/>
        </p:nvSpPr>
        <p:spPr bwMode="ltGray">
          <a:xfrm>
            <a:off x="7517108" y="-857339"/>
            <a:ext cx="8359183" cy="8572678"/>
          </a:xfrm>
          <a:prstGeom prst="ellipse">
            <a:avLst/>
          </a:prstGeom>
          <a:solidFill>
            <a:schemeClr val="bg1"/>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EA514D3A-70CE-4812-A873-E8B92AB5CE62}"/>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13" name="Title 2">
            <a:extLst>
              <a:ext uri="{FF2B5EF4-FFF2-40B4-BE49-F238E27FC236}">
                <a16:creationId xmlns:a16="http://schemas.microsoft.com/office/drawing/2014/main" id="{9274620C-1F0C-B343-A2E5-A5600D2942C7}"/>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DB79993B-4669-3B44-8D38-0850A4815757}"/>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7886FD52-112E-4B46-B4D5-B3FE40596000}"/>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CF338098-9C38-5C41-9F6E-C2DB635628EC}"/>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2" name="TextBox 11">
            <a:extLst>
              <a:ext uri="{FF2B5EF4-FFF2-40B4-BE49-F238E27FC236}">
                <a16:creationId xmlns:a16="http://schemas.microsoft.com/office/drawing/2014/main" id="{E113887F-F1F6-4687-8811-699E1BCA13F4}"/>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18221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reserve="1" userDrawn="1">
  <p:cSld name="Large Circle Nickel">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E3E28D24-6767-9C45-ABB8-DA51DF065820}"/>
              </a:ext>
            </a:extLst>
          </p:cNvPr>
          <p:cNvSpPr>
            <a:spLocks/>
          </p:cNvSpPr>
          <p:nvPr userDrawn="1"/>
        </p:nvSpPr>
        <p:spPr bwMode="ltGray">
          <a:xfrm>
            <a:off x="7517108" y="-857339"/>
            <a:ext cx="8359183" cy="8572678"/>
          </a:xfrm>
          <a:prstGeom prst="ellipse">
            <a:avLst/>
          </a:prstGeom>
          <a:solidFill>
            <a:schemeClr val="accent6">
              <a:lumMod val="40000"/>
              <a:lumOff val="60000"/>
            </a:schemeClr>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BBA70238-BC86-4481-AEB5-B9031B393928}"/>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12" name="Title 2">
            <a:extLst>
              <a:ext uri="{FF2B5EF4-FFF2-40B4-BE49-F238E27FC236}">
                <a16:creationId xmlns:a16="http://schemas.microsoft.com/office/drawing/2014/main" id="{A2AFDEB2-8AAA-DE48-8DBA-6BF9EF6D704E}"/>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61AD48BB-8517-C148-BF3A-87733F917AD1}"/>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920545EE-653F-B041-A734-672192C04363}"/>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BB10DE64-85FB-C740-B1EC-0DEBE80A912F}"/>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tx2"/>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7" name="TextBox 16">
            <a:extLst>
              <a:ext uri="{FF2B5EF4-FFF2-40B4-BE49-F238E27FC236}">
                <a16:creationId xmlns:a16="http://schemas.microsoft.com/office/drawing/2014/main" id="{DE11D47D-1BE2-4595-9A02-FCAD5EB91EB3}"/>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277241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userDrawn="1">
  <p:cSld name="Large Circle Blue">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10550D71-4DDC-433E-91D6-8DB10965057B}"/>
              </a:ext>
            </a:extLst>
          </p:cNvPr>
          <p:cNvSpPr>
            <a:spLocks/>
          </p:cNvSpPr>
          <p:nvPr userDrawn="1"/>
        </p:nvSpPr>
        <p:spPr bwMode="ltGray">
          <a:xfrm>
            <a:off x="7517108" y="-857339"/>
            <a:ext cx="8359183" cy="8572678"/>
          </a:xfrm>
          <a:prstGeom prst="ellipse">
            <a:avLst/>
          </a:prstGeom>
          <a:solidFill>
            <a:schemeClr val="accent1"/>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8" name="Footer Placeholder 2">
            <a:extLst>
              <a:ext uri="{FF2B5EF4-FFF2-40B4-BE49-F238E27FC236}">
                <a16:creationId xmlns:a16="http://schemas.microsoft.com/office/drawing/2014/main" id="{9D5E8CCD-FCF9-4B0B-A62F-907B1C0EFCEC}"/>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17" name="Title 2">
            <a:extLst>
              <a:ext uri="{FF2B5EF4-FFF2-40B4-BE49-F238E27FC236}">
                <a16:creationId xmlns:a16="http://schemas.microsoft.com/office/drawing/2014/main" id="{7B246259-76D6-B74C-A64A-CCBFC5D7D85B}"/>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8" name="Subtitle">
            <a:extLst>
              <a:ext uri="{FF2B5EF4-FFF2-40B4-BE49-F238E27FC236}">
                <a16:creationId xmlns:a16="http://schemas.microsoft.com/office/drawing/2014/main" id="{0AB770EA-5649-754F-967C-C4716DA97A16}"/>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9" name="Content Placeholder 4">
            <a:extLst>
              <a:ext uri="{FF2B5EF4-FFF2-40B4-BE49-F238E27FC236}">
                <a16:creationId xmlns:a16="http://schemas.microsoft.com/office/drawing/2014/main" id="{681C9D64-9B88-4044-9799-D79122BD3557}"/>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9">
            <a:extLst>
              <a:ext uri="{FF2B5EF4-FFF2-40B4-BE49-F238E27FC236}">
                <a16:creationId xmlns:a16="http://schemas.microsoft.com/office/drawing/2014/main" id="{627AF1A1-6C92-6240-81FA-2147DD27EC94}"/>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0" name="TextBox 9">
            <a:extLst>
              <a:ext uri="{FF2B5EF4-FFF2-40B4-BE49-F238E27FC236}">
                <a16:creationId xmlns:a16="http://schemas.microsoft.com/office/drawing/2014/main" id="{68EACA4D-43F0-4FE1-BA26-E107C4AA8BA7}"/>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742446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userDrawn="1">
  <p:cSld name="Large Circle Gun Metal">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826177F-FC3F-2F42-98BC-69EF3FD7FC45}"/>
              </a:ext>
            </a:extLst>
          </p:cNvPr>
          <p:cNvSpPr>
            <a:spLocks/>
          </p:cNvSpPr>
          <p:nvPr userDrawn="1"/>
        </p:nvSpPr>
        <p:spPr bwMode="ltGray">
          <a:xfrm>
            <a:off x="7517108" y="-857339"/>
            <a:ext cx="8359183" cy="8572678"/>
          </a:xfrm>
          <a:prstGeom prst="ellipse">
            <a:avLst/>
          </a:prstGeom>
          <a:solidFill>
            <a:schemeClr val="accent5"/>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D5CEE6F9-1E4B-4C9A-946F-D83A264DC746}"/>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12" name="Title 2">
            <a:extLst>
              <a:ext uri="{FF2B5EF4-FFF2-40B4-BE49-F238E27FC236}">
                <a16:creationId xmlns:a16="http://schemas.microsoft.com/office/drawing/2014/main" id="{0B7058E8-725E-C84D-AF48-4FAF9C2EB9F6}"/>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4" name="Subtitle">
            <a:extLst>
              <a:ext uri="{FF2B5EF4-FFF2-40B4-BE49-F238E27FC236}">
                <a16:creationId xmlns:a16="http://schemas.microsoft.com/office/drawing/2014/main" id="{46859A5A-C3CA-B947-AA31-16540E8ED234}"/>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5" name="Content Placeholder 4">
            <a:extLst>
              <a:ext uri="{FF2B5EF4-FFF2-40B4-BE49-F238E27FC236}">
                <a16:creationId xmlns:a16="http://schemas.microsoft.com/office/drawing/2014/main" id="{82799493-50F9-C645-A15F-AF98EB7D8D59}"/>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29">
            <a:extLst>
              <a:ext uri="{FF2B5EF4-FFF2-40B4-BE49-F238E27FC236}">
                <a16:creationId xmlns:a16="http://schemas.microsoft.com/office/drawing/2014/main" id="{1A833B55-A7C3-854B-BA7F-F4BD4B65F5D8}"/>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8" name="TextBox 17">
            <a:extLst>
              <a:ext uri="{FF2B5EF4-FFF2-40B4-BE49-F238E27FC236}">
                <a16:creationId xmlns:a16="http://schemas.microsoft.com/office/drawing/2014/main" id="{F5FB867F-175C-F748-B316-10276DFF6346}"/>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22168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preserve="1" userDrawn="1">
  <p:cSld name="Large Circle Midnight">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BAE47188-2E65-7E46-B32C-E78D883C6DCA}"/>
              </a:ext>
            </a:extLst>
          </p:cNvPr>
          <p:cNvSpPr>
            <a:spLocks/>
          </p:cNvSpPr>
          <p:nvPr userDrawn="1"/>
        </p:nvSpPr>
        <p:spPr bwMode="ltGray">
          <a:xfrm>
            <a:off x="7517108" y="-857339"/>
            <a:ext cx="8359183" cy="8572678"/>
          </a:xfrm>
          <a:prstGeom prst="ellipse">
            <a:avLst/>
          </a:prstGeom>
          <a:solidFill>
            <a:schemeClr val="tx2"/>
          </a:solidFill>
          <a:ln w="25400" cap="flat" cmpd="sng" algn="ctr">
            <a:noFill/>
            <a:prstDash val="solid"/>
          </a:ln>
          <a:effectLst>
            <a:innerShdw blurRad="63500" dist="50800" dir="13500000">
              <a:prstClr val="black">
                <a:alpha val="50000"/>
              </a:prstClr>
            </a:innerShdw>
            <a:softEdge rad="0"/>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R="0" lvl="0" indent="0" algn="ctr" fontAlgn="auto">
              <a:lnSpc>
                <a:spcPct val="100000"/>
              </a:lnSpc>
              <a:spcBef>
                <a:spcPts val="0"/>
              </a:spcBef>
              <a:spcAft>
                <a:spcPts val="0"/>
              </a:spcAft>
              <a:buClrTx/>
              <a:buSzTx/>
              <a:buFontTx/>
              <a:buNone/>
              <a:tabLst/>
            </a:pPr>
            <a:endParaRPr kumimoji="0" lang="en-US" b="0" i="0" u="none" strike="noStrike" kern="0" cap="none" spc="0" normalizeH="0" baseline="0">
              <a:ln>
                <a:noFill/>
              </a:ln>
              <a:solidFill>
                <a:prstClr val="white"/>
              </a:solidFill>
              <a:effectLst/>
              <a:uLnTx/>
              <a:uFillTx/>
              <a:latin typeface="Microsoft Sans Serif"/>
            </a:endParaRPr>
          </a:p>
        </p:txBody>
      </p:sp>
      <p:sp>
        <p:nvSpPr>
          <p:cNvPr id="11" name="Footer Placeholder 2">
            <a:extLst>
              <a:ext uri="{FF2B5EF4-FFF2-40B4-BE49-F238E27FC236}">
                <a16:creationId xmlns:a16="http://schemas.microsoft.com/office/drawing/2014/main" id="{CA8F4DA7-4CDA-4E93-B875-4157AC85CAEB}"/>
              </a:ext>
            </a:extLst>
          </p:cNvPr>
          <p:cNvSpPr>
            <a:spLocks noGrp="1"/>
          </p:cNvSpPr>
          <p:nvPr>
            <p:ph type="ftr" sz="quarter" idx="10"/>
          </p:nvPr>
        </p:nvSpPr>
        <p:spPr>
          <a:xfrm>
            <a:off x="495299" y="6532895"/>
            <a:ext cx="5943600" cy="118174"/>
          </a:xfrm>
        </p:spPr>
        <p:txBody>
          <a:bodyPr/>
          <a:lstStyle>
            <a:lvl1pPr defTabSz="685800">
              <a:lnSpc>
                <a:spcPct val="96000"/>
              </a:lnSpc>
              <a:spcBef>
                <a:spcPts val="0"/>
              </a:spcBef>
              <a:buClr>
                <a:srgbClr val="3253DC"/>
              </a:buClr>
              <a:buFont typeface="Arial" panose="020B0604020202020204" pitchFamily="34" charset="0"/>
              <a:buNone/>
              <a:defRPr sz="800" baseline="0">
                <a:solidFill>
                  <a:schemeClr val="accent6">
                    <a:lumMod val="75000"/>
                  </a:schemeClr>
                </a:solidFill>
              </a:defRPr>
            </a:lvl1pPr>
          </a:lstStyle>
          <a:p>
            <a:endParaRPr lang="en-US" dirty="0"/>
          </a:p>
        </p:txBody>
      </p:sp>
      <p:sp>
        <p:nvSpPr>
          <p:cNvPr id="9" name="Title 2">
            <a:extLst>
              <a:ext uri="{FF2B5EF4-FFF2-40B4-BE49-F238E27FC236}">
                <a16:creationId xmlns:a16="http://schemas.microsoft.com/office/drawing/2014/main" id="{3EA31D99-8C5B-7B44-8F12-D57457CBA784}"/>
              </a:ext>
            </a:extLst>
          </p:cNvPr>
          <p:cNvSpPr>
            <a:spLocks noGrp="1"/>
          </p:cNvSpPr>
          <p:nvPr>
            <p:ph type="title"/>
          </p:nvPr>
        </p:nvSpPr>
        <p:spPr>
          <a:xfrm>
            <a:off x="495300" y="642645"/>
            <a:ext cx="6423978" cy="361959"/>
          </a:xfrm>
        </p:spPr>
        <p:txBody>
          <a:bodyPr wrap="square">
            <a:spAutoFit/>
          </a:bodyPr>
          <a:lstStyle>
            <a:lvl1pPr>
              <a:defRPr>
                <a:solidFill>
                  <a:schemeClr val="tx2"/>
                </a:solidFill>
              </a:defRPr>
            </a:lvl1pPr>
          </a:lstStyle>
          <a:p>
            <a:r>
              <a:rPr lang="en-US"/>
              <a:t>Click to edit Master title style</a:t>
            </a:r>
          </a:p>
        </p:txBody>
      </p:sp>
      <p:sp>
        <p:nvSpPr>
          <p:cNvPr id="12" name="Subtitle">
            <a:extLst>
              <a:ext uri="{FF2B5EF4-FFF2-40B4-BE49-F238E27FC236}">
                <a16:creationId xmlns:a16="http://schemas.microsoft.com/office/drawing/2014/main" id="{92784E52-9B2E-7748-80BB-844DED7D24DE}"/>
              </a:ext>
            </a:extLst>
          </p:cNvPr>
          <p:cNvSpPr>
            <a:spLocks noGrp="1"/>
          </p:cNvSpPr>
          <p:nvPr>
            <p:ph type="subTitle" idx="1"/>
          </p:nvPr>
        </p:nvSpPr>
        <p:spPr>
          <a:xfrm>
            <a:off x="494189" y="1088136"/>
            <a:ext cx="6425089" cy="236347"/>
          </a:xfrm>
          <a:prstGeom prst="rect">
            <a:avLst/>
          </a:prstGeom>
        </p:spPr>
        <p:txBody>
          <a:bodyPr wrap="square">
            <a:spAutoFit/>
          </a:bodyPr>
          <a:lstStyle>
            <a:lvl1pPr marL="0" indent="0" algn="l">
              <a:lnSpc>
                <a:spcPct val="96000"/>
              </a:lnSpc>
              <a:spcBef>
                <a:spcPts val="900"/>
              </a:spcBef>
              <a:buNone/>
              <a:defRPr sz="16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Content Placeholder 4">
            <a:extLst>
              <a:ext uri="{FF2B5EF4-FFF2-40B4-BE49-F238E27FC236}">
                <a16:creationId xmlns:a16="http://schemas.microsoft.com/office/drawing/2014/main" id="{260A92EA-6842-964F-864F-6425261A0780}"/>
              </a:ext>
            </a:extLst>
          </p:cNvPr>
          <p:cNvSpPr>
            <a:spLocks noGrp="1"/>
          </p:cNvSpPr>
          <p:nvPr>
            <p:ph sz="quarter" idx="17"/>
          </p:nvPr>
        </p:nvSpPr>
        <p:spPr>
          <a:xfrm>
            <a:off x="495300" y="1719072"/>
            <a:ext cx="6425089" cy="4451541"/>
          </a:xfrm>
          <a:prstGeom prst="rect">
            <a:avLst/>
          </a:prstGeo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29">
            <a:extLst>
              <a:ext uri="{FF2B5EF4-FFF2-40B4-BE49-F238E27FC236}">
                <a16:creationId xmlns:a16="http://schemas.microsoft.com/office/drawing/2014/main" id="{EE566E6D-F0F7-6449-A21D-F146C5051BB5}"/>
              </a:ext>
            </a:extLst>
          </p:cNvPr>
          <p:cNvSpPr>
            <a:spLocks noGrp="1"/>
          </p:cNvSpPr>
          <p:nvPr>
            <p:ph type="body" sz="quarter" idx="15"/>
          </p:nvPr>
        </p:nvSpPr>
        <p:spPr bwMode="black">
          <a:xfrm>
            <a:off x="8471454" y="2764100"/>
            <a:ext cx="2717245" cy="1134132"/>
          </a:xfrm>
          <a:prstGeom prst="rect">
            <a:avLst/>
          </a:prstGeom>
        </p:spPr>
        <p:txBody>
          <a:bodyPr anchor="ctr"/>
          <a:lstStyle>
            <a:lvl1pPr marL="0" indent="0">
              <a:lnSpc>
                <a:spcPct val="89000"/>
              </a:lnSpc>
              <a:spcBef>
                <a:spcPts val="0"/>
              </a:spcBef>
              <a:spcAft>
                <a:spcPts val="1200"/>
              </a:spcAft>
              <a:buNone/>
              <a:defRPr sz="2800">
                <a:solidFill>
                  <a:schemeClr val="bg1"/>
                </a:solidFill>
              </a:defRPr>
            </a:lvl1pPr>
            <a:lvl2pPr marL="0" indent="0">
              <a:lnSpc>
                <a:spcPct val="94000"/>
              </a:lnSpc>
              <a:spcAft>
                <a:spcPts val="1200"/>
              </a:spcAft>
              <a:buNone/>
              <a:defRPr sz="2400">
                <a:solidFill>
                  <a:schemeClr val="bg1"/>
                </a:solidFill>
              </a:defRPr>
            </a:lvl2pPr>
            <a:lvl3pPr marL="0" indent="0">
              <a:lnSpc>
                <a:spcPct val="95000"/>
              </a:lnSpc>
              <a:spcAft>
                <a:spcPts val="1200"/>
              </a:spcAft>
              <a:buNone/>
              <a:defRPr sz="2100">
                <a:solidFill>
                  <a:schemeClr val="bg1"/>
                </a:solidFill>
              </a:defRPr>
            </a:lvl3pPr>
            <a:lvl4pPr marL="0" indent="0">
              <a:lnSpc>
                <a:spcPct val="98000"/>
              </a:lnSpc>
              <a:spcAft>
                <a:spcPts val="900"/>
              </a:spcAft>
              <a:buNone/>
              <a:defRPr sz="1800">
                <a:solidFill>
                  <a:schemeClr val="bg1"/>
                </a:solidFill>
              </a:defRPr>
            </a:lvl4pPr>
            <a:lvl5pPr marL="0" indent="0">
              <a:lnSpc>
                <a:spcPct val="94000"/>
              </a:lnSpc>
              <a:spcBef>
                <a:spcPts val="0"/>
              </a:spcBef>
              <a:spcAft>
                <a:spcPts val="900"/>
              </a:spcAft>
              <a:buNone/>
              <a:defRPr sz="1600">
                <a:solidFill>
                  <a:schemeClr val="bg1"/>
                </a:solidFill>
              </a:defRPr>
            </a:lvl5pPr>
          </a:lstStyle>
          <a:p>
            <a:pPr lvl="0"/>
            <a:r>
              <a:rPr lang="en-US"/>
              <a:t>Click to edit Master text styles</a:t>
            </a:r>
          </a:p>
        </p:txBody>
      </p:sp>
      <p:sp>
        <p:nvSpPr>
          <p:cNvPr id="17" name="TextBox 16">
            <a:extLst>
              <a:ext uri="{FF2B5EF4-FFF2-40B4-BE49-F238E27FC236}">
                <a16:creationId xmlns:a16="http://schemas.microsoft.com/office/drawing/2014/main" id="{50F57A78-9BA0-4F58-B7F7-7758910F55B1}"/>
              </a:ext>
            </a:extLst>
          </p:cNvPr>
          <p:cNvSpPr txBox="1"/>
          <p:nvPr userDrawn="1"/>
        </p:nvSpPr>
        <p:spPr>
          <a:xfrm>
            <a:off x="9426895" y="6417160"/>
            <a:ext cx="2448733" cy="233910"/>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2375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preserve="1" userDrawn="1">
  <p:cSld name="Segue White">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AB543E5-A8C2-415A-B513-83E9DDD7D875}"/>
              </a:ext>
            </a:extLst>
          </p:cNvPr>
          <p:cNvSpPr/>
          <p:nvPr userDrawn="1"/>
        </p:nvSpPr>
        <p:spPr bwMode="white">
          <a:xfrm>
            <a:off x="-171450" y="-152401"/>
            <a:ext cx="10904538" cy="6516131"/>
          </a:xfrm>
          <a:prstGeom prst="roundRect">
            <a:avLst>
              <a:gd name="adj" fmla="val 1263"/>
            </a:avLst>
          </a:prstGeom>
          <a:solidFill>
            <a:schemeClr val="bg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itle 1">
            <a:extLst>
              <a:ext uri="{FF2B5EF4-FFF2-40B4-BE49-F238E27FC236}">
                <a16:creationId xmlns:a16="http://schemas.microsoft.com/office/drawing/2014/main" id="{78E31F24-408B-034C-891A-D4CD9B80A98F}"/>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id="{2B5700CA-9E56-0709-F89D-C4E99A26765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957125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preserve="1" userDrawn="1">
  <p:cSld name="Segue Nickel">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2B302BC-4858-4EC1-8EB4-20A8B1481437}"/>
              </a:ext>
            </a:extLst>
          </p:cNvPr>
          <p:cNvSpPr/>
          <p:nvPr userDrawn="1"/>
        </p:nvSpPr>
        <p:spPr bwMode="white">
          <a:xfrm>
            <a:off x="-171450" y="-152401"/>
            <a:ext cx="10904538" cy="6516131"/>
          </a:xfrm>
          <a:prstGeom prst="roundRect">
            <a:avLst>
              <a:gd name="adj" fmla="val 1263"/>
            </a:avLst>
          </a:prstGeom>
          <a:solidFill>
            <a:schemeClr val="accent6">
              <a:lumMod val="40000"/>
              <a:lumOff val="60000"/>
            </a:schemeClr>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endParaRPr lang="en-US" dirty="0"/>
          </a:p>
        </p:txBody>
      </p:sp>
      <p:sp>
        <p:nvSpPr>
          <p:cNvPr id="8" name="TextBox 7">
            <a:extLst>
              <a:ext uri="{FF2B5EF4-FFF2-40B4-BE49-F238E27FC236}">
                <a16:creationId xmlns:a16="http://schemas.microsoft.com/office/drawing/2014/main" id="{76FF450D-4022-72EA-97D4-4C2A7D1CEADB}"/>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01335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Agenda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AD5696-B4ED-4B82-A4B1-160E4E14F343}"/>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chemeClr val="accent6">
                    <a:lumMod val="60000"/>
                    <a:lumOff val="40000"/>
                  </a:schemeClr>
                </a:solidFill>
                <a:effectLst>
                  <a:innerShdw blurRad="38100" dist="25400" dir="8100000">
                    <a:prstClr val="black">
                      <a:alpha val="50000"/>
                    </a:prstClr>
                  </a:innerShdw>
                </a:effectLst>
              </a:rPr>
              <a:t>Agenda</a:t>
            </a:r>
          </a:p>
        </p:txBody>
      </p:sp>
      <p:sp>
        <p:nvSpPr>
          <p:cNvPr id="7" name="Content Placeholder 19">
            <a:extLst>
              <a:ext uri="{FF2B5EF4-FFF2-40B4-BE49-F238E27FC236}">
                <a16:creationId xmlns:a16="http://schemas.microsoft.com/office/drawing/2014/main" id="{F1A31244-B2C3-4240-B89D-E10155BFC2E1}"/>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tx2"/>
              </a:buClr>
              <a:buFont typeface="+mj-lt"/>
              <a:buAutoNum type="arabicPeriod"/>
              <a:defRPr sz="5400">
                <a:solidFill>
                  <a:schemeClr val="tx2"/>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9" name="TextBox 8">
            <a:extLst>
              <a:ext uri="{FF2B5EF4-FFF2-40B4-BE49-F238E27FC236}">
                <a16:creationId xmlns:a16="http://schemas.microsoft.com/office/drawing/2014/main" id="{6D790478-0EE6-604E-9546-008EA9A00585}"/>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588146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Segue Blue">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C48B92C6-8BAB-46BE-82E1-29A041E97FB8}"/>
              </a:ext>
            </a:extLst>
          </p:cNvPr>
          <p:cNvSpPr/>
          <p:nvPr userDrawn="1"/>
        </p:nvSpPr>
        <p:spPr bwMode="white">
          <a:xfrm>
            <a:off x="-171450" y="-152401"/>
            <a:ext cx="10904538" cy="6516131"/>
          </a:xfrm>
          <a:prstGeom prst="roundRect">
            <a:avLst>
              <a:gd name="adj" fmla="val 1263"/>
            </a:avLst>
          </a:prstGeom>
          <a:solidFill>
            <a:schemeClr val="accent1"/>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31" name="Title 1">
            <a:extLst>
              <a:ext uri="{FF2B5EF4-FFF2-40B4-BE49-F238E27FC236}">
                <a16:creationId xmlns:a16="http://schemas.microsoft.com/office/drawing/2014/main" id="{93EDA90E-CAE4-B04E-BBDA-181C0E0E04D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endParaRPr lang="en-US" dirty="0"/>
          </a:p>
        </p:txBody>
      </p:sp>
      <p:sp>
        <p:nvSpPr>
          <p:cNvPr id="32" name="Subtitle">
            <a:extLst>
              <a:ext uri="{FF2B5EF4-FFF2-40B4-BE49-F238E27FC236}">
                <a16:creationId xmlns:a16="http://schemas.microsoft.com/office/drawing/2014/main" id="{12BC0725-E8C3-0C43-AD45-92349F42DC34}"/>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TextBox 5">
            <a:extLst>
              <a:ext uri="{FF2B5EF4-FFF2-40B4-BE49-F238E27FC236}">
                <a16:creationId xmlns:a16="http://schemas.microsoft.com/office/drawing/2014/main" id="{A61116F4-BD7A-EC36-6183-633ACC7CF35E}"/>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72234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Segue Gun Metal">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FEC0451-770B-4070-ACD4-0882A0095A6A}"/>
              </a:ext>
            </a:extLst>
          </p:cNvPr>
          <p:cNvSpPr/>
          <p:nvPr userDrawn="1"/>
        </p:nvSpPr>
        <p:spPr bwMode="white">
          <a:xfrm>
            <a:off x="-171450" y="-152401"/>
            <a:ext cx="10904538" cy="6516131"/>
          </a:xfrm>
          <a:prstGeom prst="roundRect">
            <a:avLst>
              <a:gd name="adj" fmla="val 1263"/>
            </a:avLst>
          </a:prstGeom>
          <a:solidFill>
            <a:schemeClr val="accent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46569433-1D23-43C7-A01E-9C6E2975369F}"/>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22E55F0E-7B10-4FDF-B5BD-AF1860F2BF27}"/>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8B2FAD12-681E-7873-D4F9-CF2B54ECBDBA}"/>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388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Segue Midnight">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850B61F-2463-4E12-B05F-5C04B8EA8B59}"/>
              </a:ext>
            </a:extLst>
          </p:cNvPr>
          <p:cNvSpPr/>
          <p:nvPr userDrawn="1"/>
        </p:nvSpPr>
        <p:spPr bwMode="white">
          <a:xfrm>
            <a:off x="-171450" y="-152401"/>
            <a:ext cx="10904538" cy="6516131"/>
          </a:xfrm>
          <a:prstGeom prst="roundRect">
            <a:avLst>
              <a:gd name="adj" fmla="val 1263"/>
            </a:avLst>
          </a:prstGeom>
          <a:solidFill>
            <a:schemeClr val="tx2"/>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0BF73236-9A00-4737-B99F-8D917394A1B3}"/>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43BC7C6-A8F1-4D02-91D6-CBA0AF9DA032}"/>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F53C9B4C-AE7E-43E6-8F17-29900FA9155A}"/>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952309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Segue White 2">
    <p:bg>
      <p:bgPr>
        <a:solidFill>
          <a:srgbClr val="FFFFFF"/>
        </a:solidFill>
        <a:effectLst/>
      </p:bgPr>
    </p:bg>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AB543E5-A8C2-415A-B513-83E9DDD7D875}"/>
              </a:ext>
            </a:extLst>
          </p:cNvPr>
          <p:cNvSpPr/>
          <p:nvPr userDrawn="1"/>
        </p:nvSpPr>
        <p:spPr bwMode="white">
          <a:xfrm>
            <a:off x="-171450" y="-152401"/>
            <a:ext cx="10904538" cy="6516131"/>
          </a:xfrm>
          <a:prstGeom prst="roundRect">
            <a:avLst>
              <a:gd name="adj" fmla="val 1263"/>
            </a:avLst>
          </a:prstGeom>
          <a:solidFill>
            <a:srgbClr val="FAFBFC"/>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p>
        </p:txBody>
      </p:sp>
      <p:sp>
        <p:nvSpPr>
          <p:cNvPr id="9" name="TextBox 8">
            <a:extLst>
              <a:ext uri="{FF2B5EF4-FFF2-40B4-BE49-F238E27FC236}">
                <a16:creationId xmlns:a16="http://schemas.microsoft.com/office/drawing/2014/main" id="{151D5F09-2CE5-A8D8-9997-166E3D321FB0}"/>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116785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Segue Nickel 2">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2B302BC-4858-4EC1-8EB4-20A8B1481437}"/>
              </a:ext>
            </a:extLst>
          </p:cNvPr>
          <p:cNvSpPr/>
          <p:nvPr userDrawn="1"/>
        </p:nvSpPr>
        <p:spPr bwMode="white">
          <a:xfrm>
            <a:off x="-171450" y="-152401"/>
            <a:ext cx="10904538" cy="6516131"/>
          </a:xfrm>
          <a:prstGeom prst="roundRect">
            <a:avLst>
              <a:gd name="adj" fmla="val 1263"/>
            </a:avLst>
          </a:prstGeom>
          <a:solidFill>
            <a:srgbClr val="D3DAE5"/>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2934A4AA-94A2-46BD-9524-BB1118BCD685}"/>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85A8A33-EB30-4E58-9F4F-DB3301E084F5}"/>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tx2"/>
                </a:solidFill>
              </a:defRPr>
            </a:lvl1pPr>
          </a:lstStyle>
          <a:p>
            <a:r>
              <a:rPr lang="en-US"/>
              <a:t>Click to edit Master title style</a:t>
            </a:r>
          </a:p>
        </p:txBody>
      </p:sp>
      <p:sp>
        <p:nvSpPr>
          <p:cNvPr id="8" name="TextBox 7">
            <a:extLst>
              <a:ext uri="{FF2B5EF4-FFF2-40B4-BE49-F238E27FC236}">
                <a16:creationId xmlns:a16="http://schemas.microsoft.com/office/drawing/2014/main" id="{9F791B87-171D-B840-B21D-BA358261FEF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405984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Segue Blue 2">
    <p:bg>
      <p:bgPr>
        <a:solidFill>
          <a:schemeClr val="accent1"/>
        </a:solidFill>
        <a:effectLst/>
      </p:bgPr>
    </p:bg>
    <p:spTree>
      <p:nvGrpSpPr>
        <p:cNvPr id="1" name=""/>
        <p:cNvGrpSpPr/>
        <p:nvPr/>
      </p:nvGrpSpPr>
      <p:grpSpPr>
        <a:xfrm>
          <a:off x="0" y="0"/>
          <a:ext cx="0" cy="0"/>
          <a:chOff x="0" y="0"/>
          <a:chExt cx="0" cy="0"/>
        </a:xfrm>
      </p:grpSpPr>
      <p:sp>
        <p:nvSpPr>
          <p:cNvPr id="24" name="Rectangle: Rounded Corners 23">
            <a:extLst>
              <a:ext uri="{FF2B5EF4-FFF2-40B4-BE49-F238E27FC236}">
                <a16:creationId xmlns:a16="http://schemas.microsoft.com/office/drawing/2014/main" id="{C48B92C6-8BAB-46BE-82E1-29A041E97FB8}"/>
              </a:ext>
            </a:extLst>
          </p:cNvPr>
          <p:cNvSpPr/>
          <p:nvPr userDrawn="1"/>
        </p:nvSpPr>
        <p:spPr bwMode="white">
          <a:xfrm>
            <a:off x="-171450" y="-152401"/>
            <a:ext cx="10904538" cy="6516131"/>
          </a:xfrm>
          <a:prstGeom prst="roundRect">
            <a:avLst>
              <a:gd name="adj" fmla="val 1263"/>
            </a:avLst>
          </a:prstGeom>
          <a:solidFill>
            <a:srgbClr val="214DC9"/>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12" name="Subtitle">
            <a:extLst>
              <a:ext uri="{FF2B5EF4-FFF2-40B4-BE49-F238E27FC236}">
                <a16:creationId xmlns:a16="http://schemas.microsoft.com/office/drawing/2014/main" id="{26C2B330-CA81-4AC8-9295-95D8B999A52E}"/>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Title 1">
            <a:extLst>
              <a:ext uri="{FF2B5EF4-FFF2-40B4-BE49-F238E27FC236}">
                <a16:creationId xmlns:a16="http://schemas.microsoft.com/office/drawing/2014/main" id="{ADAEEFC9-1B97-4F96-826D-993D38DFD5B6}"/>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6" name="TextBox 5">
            <a:extLst>
              <a:ext uri="{FF2B5EF4-FFF2-40B4-BE49-F238E27FC236}">
                <a16:creationId xmlns:a16="http://schemas.microsoft.com/office/drawing/2014/main" id="{A021DA7D-2853-DA40-A8E7-3023F80F1BDE}"/>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530774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Segue Gun Metal 2">
    <p:bg>
      <p:bgPr>
        <a:solidFill>
          <a:schemeClr val="accent5"/>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FEC0451-770B-4070-ACD4-0882A0095A6A}"/>
              </a:ext>
            </a:extLst>
          </p:cNvPr>
          <p:cNvSpPr/>
          <p:nvPr userDrawn="1"/>
        </p:nvSpPr>
        <p:spPr bwMode="white">
          <a:xfrm>
            <a:off x="-171450" y="-152401"/>
            <a:ext cx="10904538" cy="6516131"/>
          </a:xfrm>
          <a:prstGeom prst="roundRect">
            <a:avLst>
              <a:gd name="adj" fmla="val 1263"/>
            </a:avLst>
          </a:prstGeom>
          <a:solidFill>
            <a:srgbClr val="44536C"/>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46569433-1D23-43C7-A01E-9C6E2975369F}"/>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22E55F0E-7B10-4FDF-B5BD-AF1860F2BF27}"/>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21B99F37-6FCD-294A-A33C-5CBA2E7B978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691605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Segue Midnight 2">
    <p:bg>
      <p:bgPr>
        <a:solidFill>
          <a:schemeClr val="tx2"/>
        </a:solidFill>
        <a:effectLst/>
      </p:bgPr>
    </p:bg>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5850B61F-2463-4E12-B05F-5C04B8EA8B59}"/>
              </a:ext>
            </a:extLst>
          </p:cNvPr>
          <p:cNvSpPr/>
          <p:nvPr userDrawn="1"/>
        </p:nvSpPr>
        <p:spPr bwMode="white">
          <a:xfrm>
            <a:off x="-171450" y="-152401"/>
            <a:ext cx="10904538" cy="6516131"/>
          </a:xfrm>
          <a:prstGeom prst="roundRect">
            <a:avLst>
              <a:gd name="adj" fmla="val 1263"/>
            </a:avLst>
          </a:prstGeom>
          <a:solidFill>
            <a:srgbClr val="092139"/>
          </a:solidFill>
          <a:ln w="10795" cap="flat" cmpd="sng" algn="ctr">
            <a:noFill/>
            <a:prstDash val="solid"/>
          </a:ln>
          <a:effectLst>
            <a:innerShdw blurRad="63500" dist="50800" dir="18900000">
              <a:prstClr val="black">
                <a:alpha val="50000"/>
              </a:prstClr>
            </a:innerShdw>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kern="0" noProof="0">
              <a:solidFill>
                <a:prstClr val="white"/>
              </a:solidFill>
            </a:endParaRPr>
          </a:p>
        </p:txBody>
      </p:sp>
      <p:sp>
        <p:nvSpPr>
          <p:cNvPr id="6" name="Subtitle">
            <a:extLst>
              <a:ext uri="{FF2B5EF4-FFF2-40B4-BE49-F238E27FC236}">
                <a16:creationId xmlns:a16="http://schemas.microsoft.com/office/drawing/2014/main" id="{0BF73236-9A00-4737-B99F-8D917394A1B3}"/>
              </a:ext>
            </a:extLst>
          </p:cNvPr>
          <p:cNvSpPr>
            <a:spLocks noGrp="1"/>
          </p:cNvSpPr>
          <p:nvPr>
            <p:ph type="subTitle" idx="1"/>
          </p:nvPr>
        </p:nvSpPr>
        <p:spPr bwMode="black">
          <a:xfrm>
            <a:off x="494189" y="4525630"/>
            <a:ext cx="8831404" cy="914400"/>
          </a:xfrm>
          <a:prstGeom prst="rect">
            <a:avLst/>
          </a:prstGeom>
        </p:spPr>
        <p:txBody>
          <a:bodyPr/>
          <a:lstStyle>
            <a:lvl1pPr marL="0" indent="0" algn="l">
              <a:lnSpc>
                <a:spcPct val="96000"/>
              </a:lnSpc>
              <a:spcBef>
                <a:spcPts val="120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 name="Title 1">
            <a:extLst>
              <a:ext uri="{FF2B5EF4-FFF2-40B4-BE49-F238E27FC236}">
                <a16:creationId xmlns:a16="http://schemas.microsoft.com/office/drawing/2014/main" id="{D43BC7C6-A8F1-4D02-91D6-CBA0AF9DA032}"/>
              </a:ext>
            </a:extLst>
          </p:cNvPr>
          <p:cNvSpPr>
            <a:spLocks noGrp="1"/>
          </p:cNvSpPr>
          <p:nvPr>
            <p:ph type="title"/>
          </p:nvPr>
        </p:nvSpPr>
        <p:spPr>
          <a:xfrm>
            <a:off x="495298" y="3593167"/>
            <a:ext cx="8829675" cy="722955"/>
          </a:xfrm>
        </p:spPr>
        <p:txBody>
          <a:bodyPr wrap="square">
            <a:spAutoFit/>
          </a:bodyPr>
          <a:lstStyle>
            <a:lvl1pPr>
              <a:lnSpc>
                <a:spcPct val="87000"/>
              </a:lnSpc>
              <a:defRPr sz="5400">
                <a:solidFill>
                  <a:schemeClr val="bg1"/>
                </a:solidFill>
              </a:defRPr>
            </a:lvl1pPr>
          </a:lstStyle>
          <a:p>
            <a:r>
              <a:rPr lang="en-US"/>
              <a:t>Click to edit Master title style</a:t>
            </a:r>
          </a:p>
        </p:txBody>
      </p:sp>
      <p:sp>
        <p:nvSpPr>
          <p:cNvPr id="8" name="TextBox 7">
            <a:extLst>
              <a:ext uri="{FF2B5EF4-FFF2-40B4-BE49-F238E27FC236}">
                <a16:creationId xmlns:a16="http://schemas.microsoft.com/office/drawing/2014/main" id="{11DC50CB-427A-2049-BC78-11BFEDC94C1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54830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Quote White">
    <p:bg>
      <p:bgPr>
        <a:gradFill>
          <a:gsLst>
            <a:gs pos="4000">
              <a:schemeClr val="bg1"/>
            </a:gs>
            <a:gs pos="35000">
              <a:schemeClr val="accent6">
                <a:lumMod val="20000"/>
                <a:lumOff val="80000"/>
              </a:schemeClr>
            </a:gs>
            <a:gs pos="100000">
              <a:schemeClr val="accent6">
                <a:lumMod val="40000"/>
                <a:lumOff val="60000"/>
              </a:schemeClr>
            </a:gs>
          </a:gsLst>
          <a:lin ang="2700000" scaled="1"/>
        </a:gradFill>
        <a:effectLst/>
      </p:bgPr>
    </p:bg>
    <p:spTree>
      <p:nvGrpSpPr>
        <p:cNvPr id="1" name=""/>
        <p:cNvGrpSpPr/>
        <p:nvPr/>
      </p:nvGrpSpPr>
      <p:grpSpPr>
        <a:xfrm>
          <a:off x="0" y="0"/>
          <a:ext cx="0" cy="0"/>
          <a:chOff x="0" y="0"/>
          <a:chExt cx="0" cy="0"/>
        </a:xfrm>
      </p:grpSpPr>
      <p:sp>
        <p:nvSpPr>
          <p:cNvPr id="7" name="Text Placeholder 47">
            <a:extLst>
              <a:ext uri="{FF2B5EF4-FFF2-40B4-BE49-F238E27FC236}">
                <a16:creationId xmlns:a16="http://schemas.microsoft.com/office/drawing/2014/main" id="{0A9A91B8-A650-FF42-8B84-8EE8AA9B4732}"/>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B5E7CF3F-BD3B-7D42-BDAB-A4F74F05340E}"/>
              </a:ext>
            </a:extLst>
          </p:cNvPr>
          <p:cNvSpPr>
            <a:spLocks noGrp="1"/>
          </p:cNvSpPr>
          <p:nvPr>
            <p:ph type="body" sz="quarter" idx="10" hasCustomPrompt="1"/>
          </p:nvPr>
        </p:nvSpPr>
        <p:spPr bwMode="black">
          <a:xfrm>
            <a:off x="495301" y="612769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82B27882-C065-5746-8F41-9F6ECE7B8919}"/>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tx2"/>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6" name="TextBox 5">
            <a:extLst>
              <a:ext uri="{FF2B5EF4-FFF2-40B4-BE49-F238E27FC236}">
                <a16:creationId xmlns:a16="http://schemas.microsoft.com/office/drawing/2014/main" id="{203911EB-8270-F61E-B42D-4149558B2B5E}"/>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8646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Quote Nickel">
    <p:bg>
      <p:bgPr>
        <a:gradFill>
          <a:gsLst>
            <a:gs pos="4000">
              <a:schemeClr val="accent6">
                <a:lumMod val="40000"/>
                <a:lumOff val="60000"/>
              </a:schemeClr>
            </a:gs>
            <a:gs pos="40000">
              <a:schemeClr val="accent6">
                <a:lumMod val="60000"/>
                <a:lumOff val="40000"/>
              </a:schemeClr>
            </a:gs>
            <a:gs pos="100000">
              <a:schemeClr val="accent6"/>
            </a:gs>
          </a:gsLst>
          <a:lin ang="2700000" scaled="1"/>
        </a:gradFill>
        <a:effectLst/>
      </p:bgPr>
    </p:bg>
    <p:spTree>
      <p:nvGrpSpPr>
        <p:cNvPr id="1" name=""/>
        <p:cNvGrpSpPr/>
        <p:nvPr/>
      </p:nvGrpSpPr>
      <p:grpSpPr>
        <a:xfrm>
          <a:off x="0" y="0"/>
          <a:ext cx="0" cy="0"/>
          <a:chOff x="0" y="0"/>
          <a:chExt cx="0" cy="0"/>
        </a:xfrm>
      </p:grpSpPr>
      <p:sp>
        <p:nvSpPr>
          <p:cNvPr id="7" name="Text Placeholder 47">
            <a:extLst>
              <a:ext uri="{FF2B5EF4-FFF2-40B4-BE49-F238E27FC236}">
                <a16:creationId xmlns:a16="http://schemas.microsoft.com/office/drawing/2014/main" id="{A2F7BADB-3391-9744-BEE5-43CB8B0262A2}"/>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233A71B2-4B0B-7C4A-A016-0D15C51DE1F2}"/>
              </a:ext>
            </a:extLst>
          </p:cNvPr>
          <p:cNvSpPr>
            <a:spLocks noGrp="1"/>
          </p:cNvSpPr>
          <p:nvPr>
            <p:ph type="body" sz="quarter" idx="10" hasCustomPrompt="1"/>
          </p:nvPr>
        </p:nvSpPr>
        <p:spPr bwMode="black">
          <a:xfrm>
            <a:off x="495301" y="612769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9AEDA435-60E2-A642-AF9F-76D94424393A}"/>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tx2"/>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6" name="TextBox 5">
            <a:extLst>
              <a:ext uri="{FF2B5EF4-FFF2-40B4-BE49-F238E27FC236}">
                <a16:creationId xmlns:a16="http://schemas.microsoft.com/office/drawing/2014/main" id="{991A2DA2-4881-0041-B3D1-865CD82059AF}"/>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6">
                    <a:lumMod val="75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619435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genda Blue">
    <p:bg>
      <p:bgPr>
        <a:solidFill>
          <a:schemeClr val="accent1"/>
        </a:solidFill>
        <a:effectLst/>
      </p:bgPr>
    </p:bg>
    <p:spTree>
      <p:nvGrpSpPr>
        <p:cNvPr id="1" name=""/>
        <p:cNvGrpSpPr/>
        <p:nvPr/>
      </p:nvGrpSpPr>
      <p:grpSpPr>
        <a:xfrm>
          <a:off x="0" y="0"/>
          <a:ext cx="0" cy="0"/>
          <a:chOff x="0" y="0"/>
          <a:chExt cx="0" cy="0"/>
        </a:xfrm>
      </p:grpSpPr>
      <p:sp>
        <p:nvSpPr>
          <p:cNvPr id="8" name="Content Placeholder 19">
            <a:extLst>
              <a:ext uri="{FF2B5EF4-FFF2-40B4-BE49-F238E27FC236}">
                <a16:creationId xmlns:a16="http://schemas.microsoft.com/office/drawing/2014/main" id="{ED3EDB01-36D6-9E4B-9221-4033FB6D3806}"/>
              </a:ext>
            </a:extLst>
          </p:cNvPr>
          <p:cNvSpPr>
            <a:spLocks noGrp="1"/>
          </p:cNvSpPr>
          <p:nvPr>
            <p:ph sz="quarter" idx="10"/>
          </p:nvPr>
        </p:nvSpPr>
        <p:spPr>
          <a:xfrm>
            <a:off x="777874" y="957452"/>
            <a:ext cx="9253538" cy="5319779"/>
          </a:xfrm>
          <a:prstGeom prst="rect">
            <a:avLst/>
          </a:prstGeom>
        </p:spPr>
        <p:txBody>
          <a:bodyPr>
            <a:normAutofit/>
          </a:bodyPr>
          <a:lstStyle>
            <a:lvl1pPr marL="914400" indent="-914400">
              <a:lnSpc>
                <a:spcPct val="90000"/>
              </a:lnSpc>
              <a:spcBef>
                <a:spcPts val="0"/>
              </a:spcBef>
              <a:spcAft>
                <a:spcPts val="900"/>
              </a:spcAft>
              <a:buClr>
                <a:schemeClr val="bg1"/>
              </a:buClr>
              <a:buFont typeface="+mj-lt"/>
              <a:buAutoNum type="arabicPeriod"/>
              <a:defRPr sz="5400">
                <a:solidFill>
                  <a:schemeClr val="bg1"/>
                </a:solidFill>
              </a:defRPr>
            </a:lvl1pPr>
            <a:lvl2pPr marL="0" indent="0">
              <a:lnSpc>
                <a:spcPct val="107000"/>
              </a:lnSpc>
              <a:spcBef>
                <a:spcPts val="0"/>
              </a:spcBef>
              <a:spcAft>
                <a:spcPts val="1800"/>
              </a:spcAft>
              <a:buClr>
                <a:schemeClr val="bg1"/>
              </a:buClr>
              <a:buFont typeface="+mj-lt"/>
              <a:buNone/>
              <a:defRPr sz="5400">
                <a:solidFill>
                  <a:schemeClr val="bg1"/>
                </a:solidFill>
              </a:defRPr>
            </a:lvl2pPr>
            <a:lvl3pPr marL="342900" indent="-342900">
              <a:lnSpc>
                <a:spcPct val="107000"/>
              </a:lnSpc>
              <a:spcBef>
                <a:spcPts val="0"/>
              </a:spcBef>
              <a:spcAft>
                <a:spcPts val="1800"/>
              </a:spcAft>
              <a:buClr>
                <a:schemeClr val="bg1"/>
              </a:buClr>
              <a:buFont typeface="+mj-lt"/>
              <a:buAutoNum type="arabicPeriod"/>
              <a:defRPr sz="5400">
                <a:solidFill>
                  <a:schemeClr val="bg1"/>
                </a:solidFill>
              </a:defRPr>
            </a:lvl3pPr>
            <a:lvl4pPr marL="342900" indent="-342900">
              <a:lnSpc>
                <a:spcPct val="107000"/>
              </a:lnSpc>
              <a:spcBef>
                <a:spcPts val="0"/>
              </a:spcBef>
              <a:spcAft>
                <a:spcPts val="1800"/>
              </a:spcAft>
              <a:buClr>
                <a:schemeClr val="bg1"/>
              </a:buClr>
              <a:buFont typeface="+mj-lt"/>
              <a:buAutoNum type="arabicPeriod"/>
              <a:defRPr sz="5400">
                <a:solidFill>
                  <a:schemeClr val="bg1"/>
                </a:solidFill>
              </a:defRPr>
            </a:lvl4pPr>
            <a:lvl5pPr marL="342900" indent="-342900">
              <a:lnSpc>
                <a:spcPct val="107000"/>
              </a:lnSpc>
              <a:spcBef>
                <a:spcPts val="0"/>
              </a:spcBef>
              <a:spcAft>
                <a:spcPts val="1800"/>
              </a:spcAft>
              <a:buClr>
                <a:schemeClr val="bg1"/>
              </a:buClr>
              <a:buFont typeface="+mj-lt"/>
              <a:buAutoNum type="arabicPeriod"/>
              <a:defRPr sz="5400">
                <a:solidFill>
                  <a:schemeClr val="bg1"/>
                </a:solidFill>
              </a:defRPr>
            </a:lvl5pPr>
          </a:lstStyle>
          <a:p>
            <a:pPr lvl="0"/>
            <a:r>
              <a:rPr lang="en-US"/>
              <a:t>Click to edit Master text styles</a:t>
            </a:r>
          </a:p>
        </p:txBody>
      </p:sp>
      <p:sp>
        <p:nvSpPr>
          <p:cNvPr id="5" name="TextBox 4">
            <a:extLst>
              <a:ext uri="{FF2B5EF4-FFF2-40B4-BE49-F238E27FC236}">
                <a16:creationId xmlns:a16="http://schemas.microsoft.com/office/drawing/2014/main" id="{29C0BAD8-16D5-E84A-B280-67E84109BBA2}"/>
              </a:ext>
            </a:extLst>
          </p:cNvPr>
          <p:cNvSpPr txBox="1"/>
          <p:nvPr userDrawn="1"/>
        </p:nvSpPr>
        <p:spPr>
          <a:xfrm rot="5400000">
            <a:off x="8435813" y="2737543"/>
            <a:ext cx="5288307" cy="1559722"/>
          </a:xfrm>
          <a:prstGeom prst="rect">
            <a:avLst/>
          </a:prstGeom>
          <a:noFill/>
          <a:effectLst/>
        </p:spPr>
        <p:txBody>
          <a:bodyPr wrap="none" lIns="0" tIns="0" rIns="0" bIns="0" rtlCol="0">
            <a:spAutoFit/>
          </a:bodyPr>
          <a:lstStyle/>
          <a:p>
            <a:pPr algn="ctr">
              <a:lnSpc>
                <a:spcPct val="87000"/>
              </a:lnSpc>
              <a:spcBef>
                <a:spcPct val="0"/>
              </a:spcBef>
              <a:defRPr/>
            </a:pPr>
            <a:r>
              <a:rPr lang="en-US" sz="11650" dirty="0">
                <a:solidFill>
                  <a:srgbClr val="214ACD"/>
                </a:solidFill>
                <a:effectLst>
                  <a:innerShdw blurRad="38100" dist="25400" dir="8100000">
                    <a:prstClr val="black">
                      <a:alpha val="50000"/>
                    </a:prstClr>
                  </a:innerShdw>
                </a:effectLst>
              </a:rPr>
              <a:t>Agenda</a:t>
            </a:r>
          </a:p>
        </p:txBody>
      </p:sp>
      <p:sp>
        <p:nvSpPr>
          <p:cNvPr id="10" name="TextBox 9">
            <a:extLst>
              <a:ext uri="{FF2B5EF4-FFF2-40B4-BE49-F238E27FC236}">
                <a16:creationId xmlns:a16="http://schemas.microsoft.com/office/drawing/2014/main" id="{70776204-764E-2844-9DCD-91A3C29BB96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99831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sldLayout>
</file>

<file path=ppt/slideLayouts/slideLayout90.xml><?xml version="1.0" encoding="utf-8"?>
<p:sldLayout xmlns:a="http://schemas.openxmlformats.org/drawingml/2006/main" xmlns:r="http://schemas.openxmlformats.org/officeDocument/2006/relationships" xmlns:p="http://schemas.openxmlformats.org/presentationml/2006/main" showMasterSp="0" preserve="1" userDrawn="1">
  <p:cSld name="Quote Blue">
    <p:bg>
      <p:bgPr>
        <a:gradFill>
          <a:gsLst>
            <a:gs pos="4000">
              <a:srgbClr val="355FE0"/>
            </a:gs>
            <a:gs pos="35000">
              <a:schemeClr val="accent1"/>
            </a:gs>
            <a:gs pos="100000">
              <a:srgbClr val="0033B4"/>
            </a:gs>
          </a:gsLst>
          <a:lin ang="2700000" scaled="1"/>
        </a:gradFill>
        <a:effectLst/>
      </p:bgPr>
    </p:bg>
    <p:spTree>
      <p:nvGrpSpPr>
        <p:cNvPr id="1" name=""/>
        <p:cNvGrpSpPr/>
        <p:nvPr/>
      </p:nvGrpSpPr>
      <p:grpSpPr>
        <a:xfrm>
          <a:off x="0" y="0"/>
          <a:ext cx="0" cy="0"/>
          <a:chOff x="0" y="0"/>
          <a:chExt cx="0" cy="0"/>
        </a:xfrm>
      </p:grpSpPr>
      <p:sp>
        <p:nvSpPr>
          <p:cNvPr id="11" name="Text Placeholder 47">
            <a:extLst>
              <a:ext uri="{FF2B5EF4-FFF2-40B4-BE49-F238E27FC236}">
                <a16:creationId xmlns:a16="http://schemas.microsoft.com/office/drawing/2014/main" id="{BAC4BF12-B8EA-F047-93AC-C45226964A8D}"/>
              </a:ext>
            </a:extLst>
          </p:cNvPr>
          <p:cNvSpPr>
            <a:spLocks noGrp="1"/>
          </p:cNvSpPr>
          <p:nvPr>
            <p:ph type="body" sz="quarter" idx="11" hasCustomPrompt="1"/>
          </p:nvPr>
        </p:nvSpPr>
        <p:spPr bwMode="black">
          <a:xfrm>
            <a:off x="4054475" y="6120121"/>
            <a:ext cx="7635240" cy="284752"/>
          </a:xfrm>
          <a:prstGeom prst="rect">
            <a:avLst/>
          </a:prstGeom>
        </p:spPr>
        <p:txBody>
          <a:bodyPr anchor="ctr"/>
          <a:lstStyle>
            <a:lvl1pPr marL="0" indent="0" algn="l">
              <a:lnSpc>
                <a:spcPct val="96000"/>
              </a:lnSpc>
              <a:buNone/>
              <a:defRPr sz="1600">
                <a:solidFill>
                  <a:schemeClr val="bg1"/>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9" name="Text Placeholder 43">
            <a:extLst>
              <a:ext uri="{FF2B5EF4-FFF2-40B4-BE49-F238E27FC236}">
                <a16:creationId xmlns:a16="http://schemas.microsoft.com/office/drawing/2014/main" id="{3278FA1E-1A1D-1D48-908F-C0816E40AB17}"/>
              </a:ext>
            </a:extLst>
          </p:cNvPr>
          <p:cNvSpPr>
            <a:spLocks noGrp="1"/>
          </p:cNvSpPr>
          <p:nvPr>
            <p:ph type="body" sz="quarter" idx="10" hasCustomPrompt="1"/>
          </p:nvPr>
        </p:nvSpPr>
        <p:spPr bwMode="black">
          <a:xfrm>
            <a:off x="502285" y="6120040"/>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bg1"/>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12" name="Text Placeholder 49">
            <a:extLst>
              <a:ext uri="{FF2B5EF4-FFF2-40B4-BE49-F238E27FC236}">
                <a16:creationId xmlns:a16="http://schemas.microsoft.com/office/drawing/2014/main" id="{2F54F312-D712-9F4D-8B66-773B1F3A753E}"/>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7" name="TextBox 6">
            <a:extLst>
              <a:ext uri="{FF2B5EF4-FFF2-40B4-BE49-F238E27FC236}">
                <a16:creationId xmlns:a16="http://schemas.microsoft.com/office/drawing/2014/main" id="{A4785F6F-9012-B34D-9137-F9A437AD9473}"/>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2">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779656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preserve="1" userDrawn="1">
  <p:cSld name="Quote Gunmetal">
    <p:bg>
      <p:bgPr>
        <a:gradFill>
          <a:gsLst>
            <a:gs pos="4000">
              <a:srgbClr val="586B8A"/>
            </a:gs>
            <a:gs pos="35000">
              <a:schemeClr val="accent5"/>
            </a:gs>
            <a:gs pos="100000">
              <a:srgbClr val="2F394B"/>
            </a:gs>
          </a:gsLst>
          <a:lin ang="2700000" scaled="1"/>
        </a:gradFill>
        <a:effectLst/>
      </p:bgPr>
    </p:bg>
    <p:spTree>
      <p:nvGrpSpPr>
        <p:cNvPr id="1" name=""/>
        <p:cNvGrpSpPr/>
        <p:nvPr/>
      </p:nvGrpSpPr>
      <p:grpSpPr>
        <a:xfrm>
          <a:off x="0" y="0"/>
          <a:ext cx="0" cy="0"/>
          <a:chOff x="0" y="0"/>
          <a:chExt cx="0" cy="0"/>
        </a:xfrm>
      </p:grpSpPr>
      <p:sp>
        <p:nvSpPr>
          <p:cNvPr id="5" name="Text Placeholder 47">
            <a:extLst>
              <a:ext uri="{FF2B5EF4-FFF2-40B4-BE49-F238E27FC236}">
                <a16:creationId xmlns:a16="http://schemas.microsoft.com/office/drawing/2014/main" id="{FA5C1A55-A7FD-634C-A0DD-2F5E7ED9633F}"/>
              </a:ext>
            </a:extLst>
          </p:cNvPr>
          <p:cNvSpPr>
            <a:spLocks noGrp="1"/>
          </p:cNvSpPr>
          <p:nvPr>
            <p:ph type="body" sz="quarter" idx="11" hasCustomPrompt="1"/>
          </p:nvPr>
        </p:nvSpPr>
        <p:spPr bwMode="black">
          <a:xfrm>
            <a:off x="4054475" y="6127695"/>
            <a:ext cx="7635240" cy="284752"/>
          </a:xfrm>
          <a:prstGeom prst="rect">
            <a:avLst/>
          </a:prstGeom>
        </p:spPr>
        <p:txBody>
          <a:bodyPr anchor="ctr"/>
          <a:lstStyle>
            <a:lvl1pPr marL="0" indent="0" algn="l">
              <a:lnSpc>
                <a:spcPct val="96000"/>
              </a:lnSpc>
              <a:buNone/>
              <a:defRPr sz="1600">
                <a:solidFill>
                  <a:schemeClr val="accent2">
                    <a:lumMod val="60000"/>
                    <a:lumOff val="40000"/>
                  </a:schemeClr>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3AFEEAB1-7A23-D941-BDA6-524848C38751}"/>
              </a:ext>
            </a:extLst>
          </p:cNvPr>
          <p:cNvSpPr>
            <a:spLocks noGrp="1"/>
          </p:cNvSpPr>
          <p:nvPr>
            <p:ph type="body" sz="quarter" idx="10" hasCustomPrompt="1"/>
          </p:nvPr>
        </p:nvSpPr>
        <p:spPr bwMode="black">
          <a:xfrm>
            <a:off x="504826" y="6120040"/>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2">
                    <a:lumMod val="60000"/>
                    <a:lumOff val="40000"/>
                  </a:schemeClr>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14862A1D-6971-7649-A4FD-7FF52B799757}"/>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6" name="TextBox 5">
            <a:extLst>
              <a:ext uri="{FF2B5EF4-FFF2-40B4-BE49-F238E27FC236}">
                <a16:creationId xmlns:a16="http://schemas.microsoft.com/office/drawing/2014/main" id="{760A6F2D-E69A-9E46-8950-23F4CE879311}"/>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6">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2306228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Quote Midnight">
    <p:bg>
      <p:bgPr>
        <a:gradFill>
          <a:gsLst>
            <a:gs pos="4000">
              <a:srgbClr val="0F3459"/>
            </a:gs>
            <a:gs pos="35000">
              <a:schemeClr val="tx2"/>
            </a:gs>
            <a:gs pos="100000">
              <a:srgbClr val="05111D"/>
            </a:gs>
          </a:gsLst>
          <a:lin ang="2700000" scaled="1"/>
        </a:gradFill>
        <a:effectLst/>
      </p:bgPr>
    </p:bg>
    <p:spTree>
      <p:nvGrpSpPr>
        <p:cNvPr id="1" name=""/>
        <p:cNvGrpSpPr/>
        <p:nvPr/>
      </p:nvGrpSpPr>
      <p:grpSpPr>
        <a:xfrm>
          <a:off x="0" y="0"/>
          <a:ext cx="0" cy="0"/>
          <a:chOff x="0" y="0"/>
          <a:chExt cx="0" cy="0"/>
        </a:xfrm>
      </p:grpSpPr>
      <p:sp>
        <p:nvSpPr>
          <p:cNvPr id="5" name="Text Placeholder 47">
            <a:extLst>
              <a:ext uri="{FF2B5EF4-FFF2-40B4-BE49-F238E27FC236}">
                <a16:creationId xmlns:a16="http://schemas.microsoft.com/office/drawing/2014/main" id="{3FDFC356-FA50-5545-9192-D32F635E6175}"/>
              </a:ext>
            </a:extLst>
          </p:cNvPr>
          <p:cNvSpPr>
            <a:spLocks noGrp="1"/>
          </p:cNvSpPr>
          <p:nvPr>
            <p:ph type="body" sz="quarter" idx="11" hasCustomPrompt="1"/>
          </p:nvPr>
        </p:nvSpPr>
        <p:spPr bwMode="black">
          <a:xfrm>
            <a:off x="4054475" y="6120040"/>
            <a:ext cx="7635240" cy="284752"/>
          </a:xfrm>
          <a:prstGeom prst="rect">
            <a:avLst/>
          </a:prstGeom>
        </p:spPr>
        <p:txBody>
          <a:bodyPr anchor="ctr"/>
          <a:lstStyle>
            <a:lvl1pPr marL="0" indent="0" algn="l">
              <a:lnSpc>
                <a:spcPct val="96000"/>
              </a:lnSpc>
              <a:buNone/>
              <a:defRPr sz="1600">
                <a:solidFill>
                  <a:schemeClr val="accent3"/>
                </a:solidFill>
              </a:defRPr>
            </a:lvl1pPr>
            <a:lvl2pPr marL="0" indent="0">
              <a:lnSpc>
                <a:spcPct val="114000"/>
              </a:lnSpc>
              <a:buNone/>
              <a:defRPr sz="1400">
                <a:solidFill>
                  <a:schemeClr val="bg1"/>
                </a:solidFill>
              </a:defRPr>
            </a:lvl2pPr>
            <a:lvl3pPr marL="0" indent="0">
              <a:lnSpc>
                <a:spcPct val="114000"/>
              </a:lnSpc>
              <a:buNone/>
              <a:defRPr sz="1400">
                <a:solidFill>
                  <a:schemeClr val="bg1"/>
                </a:solidFill>
              </a:defRPr>
            </a:lvl3pPr>
            <a:lvl4pPr marL="0" indent="0">
              <a:lnSpc>
                <a:spcPct val="114000"/>
              </a:lnSpc>
              <a:buNone/>
              <a:defRPr sz="1400">
                <a:solidFill>
                  <a:schemeClr val="bg1"/>
                </a:solidFill>
              </a:defRPr>
            </a:lvl4pPr>
            <a:lvl5pPr marL="0" indent="0">
              <a:lnSpc>
                <a:spcPct val="114000"/>
              </a:lnSpc>
              <a:buNone/>
              <a:defRPr sz="1400">
                <a:solidFill>
                  <a:schemeClr val="bg1"/>
                </a:solidFill>
              </a:defRPr>
            </a:lvl5pPr>
          </a:lstStyle>
          <a:p>
            <a:pPr lvl="0"/>
            <a:r>
              <a:rPr lang="en-US" dirty="0"/>
              <a:t>Title/source</a:t>
            </a:r>
          </a:p>
        </p:txBody>
      </p:sp>
      <p:sp>
        <p:nvSpPr>
          <p:cNvPr id="8" name="Text Placeholder 43">
            <a:extLst>
              <a:ext uri="{FF2B5EF4-FFF2-40B4-BE49-F238E27FC236}">
                <a16:creationId xmlns:a16="http://schemas.microsoft.com/office/drawing/2014/main" id="{C7A35B22-84BA-4942-9B72-5B1075329A9B}"/>
              </a:ext>
            </a:extLst>
          </p:cNvPr>
          <p:cNvSpPr>
            <a:spLocks noGrp="1"/>
          </p:cNvSpPr>
          <p:nvPr>
            <p:ph type="body" sz="quarter" idx="10" hasCustomPrompt="1"/>
          </p:nvPr>
        </p:nvSpPr>
        <p:spPr bwMode="black">
          <a:xfrm>
            <a:off x="495299" y="6131915"/>
            <a:ext cx="3200400" cy="269442"/>
          </a:xfrm>
          <a:prstGeom prst="rect">
            <a:avLst/>
          </a:prstGeom>
        </p:spPr>
        <p:txBody>
          <a:bodyPr anchor="ctr"/>
          <a:lstStyle>
            <a:lvl1pPr marL="0" indent="0" algn="l">
              <a:lnSpc>
                <a:spcPct val="90000"/>
              </a:lnSpc>
              <a:spcBef>
                <a:spcPts val="900"/>
              </a:spcBef>
              <a:spcAft>
                <a:spcPts val="900"/>
              </a:spcAft>
              <a:buNone/>
              <a:defRPr sz="1600" b="0">
                <a:solidFill>
                  <a:schemeClr val="accent3"/>
                </a:solidFill>
                <a:latin typeface="+mn-lt"/>
              </a:defRPr>
            </a:lvl1pPr>
            <a:lvl2pPr marL="0" indent="0">
              <a:lnSpc>
                <a:spcPct val="114000"/>
              </a:lnSpc>
              <a:spcBef>
                <a:spcPts val="0"/>
              </a:spcBef>
              <a:buNone/>
              <a:defRPr sz="1400">
                <a:solidFill>
                  <a:schemeClr val="bg1"/>
                </a:solidFill>
              </a:defRPr>
            </a:lvl2pPr>
            <a:lvl3pPr marL="0" indent="0">
              <a:lnSpc>
                <a:spcPct val="114000"/>
              </a:lnSpc>
              <a:spcBef>
                <a:spcPts val="0"/>
              </a:spcBef>
              <a:buNone/>
              <a:defRPr sz="1400">
                <a:solidFill>
                  <a:schemeClr val="bg1"/>
                </a:solidFill>
              </a:defRPr>
            </a:lvl3pPr>
            <a:lvl4pPr marL="0" indent="0">
              <a:lnSpc>
                <a:spcPct val="114000"/>
              </a:lnSpc>
              <a:spcBef>
                <a:spcPts val="0"/>
              </a:spcBef>
              <a:buNone/>
              <a:defRPr sz="1400">
                <a:solidFill>
                  <a:schemeClr val="bg1"/>
                </a:solidFill>
              </a:defRPr>
            </a:lvl4pPr>
            <a:lvl5pPr marL="0" indent="0">
              <a:lnSpc>
                <a:spcPct val="114000"/>
              </a:lnSpc>
              <a:spcBef>
                <a:spcPts val="0"/>
              </a:spcBef>
              <a:buNone/>
              <a:defRPr sz="1400">
                <a:solidFill>
                  <a:schemeClr val="bg1"/>
                </a:solidFill>
              </a:defRPr>
            </a:lvl5pPr>
          </a:lstStyle>
          <a:p>
            <a:pPr lvl="0"/>
            <a:r>
              <a:rPr lang="en-US" dirty="0"/>
              <a:t>Quote attribution</a:t>
            </a:r>
          </a:p>
        </p:txBody>
      </p:sp>
      <p:sp>
        <p:nvSpPr>
          <p:cNvPr id="9" name="Text Placeholder 49">
            <a:extLst>
              <a:ext uri="{FF2B5EF4-FFF2-40B4-BE49-F238E27FC236}">
                <a16:creationId xmlns:a16="http://schemas.microsoft.com/office/drawing/2014/main" id="{E0666273-162B-D24C-AF15-5645BD21EA4B}"/>
              </a:ext>
            </a:extLst>
          </p:cNvPr>
          <p:cNvSpPr>
            <a:spLocks noGrp="1"/>
          </p:cNvSpPr>
          <p:nvPr>
            <p:ph type="body" sz="quarter" idx="12" hasCustomPrompt="1"/>
          </p:nvPr>
        </p:nvSpPr>
        <p:spPr bwMode="black">
          <a:xfrm>
            <a:off x="495299" y="2087461"/>
            <a:ext cx="11201401" cy="2304256"/>
          </a:xfrm>
          <a:prstGeom prst="rect">
            <a:avLst/>
          </a:prstGeom>
        </p:spPr>
        <p:txBody>
          <a:bodyPr anchor="ctr"/>
          <a:lstStyle>
            <a:lvl1pPr marL="0" indent="0" algn="ctr">
              <a:lnSpc>
                <a:spcPct val="90000"/>
              </a:lnSpc>
              <a:spcBef>
                <a:spcPts val="900"/>
              </a:spcBef>
              <a:spcAft>
                <a:spcPts val="900"/>
              </a:spcAft>
              <a:buFont typeface="Microsoft Sans Serif" panose="020B0604020202020204" pitchFamily="34" charset="0"/>
              <a:buChar char="​"/>
              <a:defRPr sz="7200">
                <a:solidFill>
                  <a:schemeClr val="bg1"/>
                </a:solidFill>
              </a:defRPr>
            </a:lvl1pPr>
            <a:lvl2pPr marL="0" indent="0">
              <a:lnSpc>
                <a:spcPct val="86000"/>
              </a:lnSpc>
              <a:spcBef>
                <a:spcPts val="1200"/>
              </a:spcBef>
              <a:buFont typeface="Microsoft Sans Serif" panose="020B0604020202020204" pitchFamily="34" charset="0"/>
              <a:buNone/>
              <a:defRPr sz="5500">
                <a:solidFill>
                  <a:schemeClr val="tx1">
                    <a:lumMod val="85000"/>
                    <a:lumOff val="15000"/>
                  </a:schemeClr>
                </a:solidFill>
              </a:defRPr>
            </a:lvl2pPr>
            <a:lvl3pPr marL="0" indent="0">
              <a:lnSpc>
                <a:spcPct val="89000"/>
              </a:lnSpc>
              <a:spcBef>
                <a:spcPts val="1200"/>
              </a:spcBef>
              <a:buFont typeface="Microsoft Sans Serif" panose="020B0604020202020204" pitchFamily="34" charset="0"/>
              <a:buChar char="​"/>
              <a:defRPr sz="4400">
                <a:solidFill>
                  <a:schemeClr val="bg1"/>
                </a:solidFill>
              </a:defRPr>
            </a:lvl3pPr>
            <a:lvl4pPr marL="0" indent="0">
              <a:lnSpc>
                <a:spcPct val="88000"/>
              </a:lnSpc>
              <a:spcBef>
                <a:spcPts val="1200"/>
              </a:spcBef>
              <a:buFont typeface="Microsoft Sans Serif" panose="020B0604020202020204" pitchFamily="34" charset="0"/>
              <a:buChar char="​"/>
              <a:defRPr sz="3400">
                <a:solidFill>
                  <a:schemeClr val="bg1"/>
                </a:solidFill>
              </a:defRPr>
            </a:lvl4pPr>
            <a:lvl5pPr marL="0" indent="0">
              <a:lnSpc>
                <a:spcPct val="89000"/>
              </a:lnSpc>
              <a:spcBef>
                <a:spcPts val="1200"/>
              </a:spcBef>
              <a:buFont typeface="Microsoft Sans Serif" panose="020B0604020202020204" pitchFamily="34" charset="0"/>
              <a:buNone/>
              <a:defRPr sz="2800">
                <a:solidFill>
                  <a:schemeClr val="bg1"/>
                </a:solidFill>
              </a:defRPr>
            </a:lvl5pPr>
            <a:lvl6pPr>
              <a:lnSpc>
                <a:spcPct val="94000"/>
              </a:lnSpc>
              <a:defRPr sz="2400">
                <a:solidFill>
                  <a:schemeClr val="bg1"/>
                </a:solidFill>
              </a:defRPr>
            </a:lvl6pPr>
            <a:lvl7pPr>
              <a:lnSpc>
                <a:spcPct val="88000"/>
              </a:lnSpc>
              <a:defRPr sz="6800">
                <a:solidFill>
                  <a:schemeClr val="bg1"/>
                </a:solidFill>
              </a:defRPr>
            </a:lvl7pPr>
            <a:lvl8pPr>
              <a:lnSpc>
                <a:spcPct val="84000"/>
              </a:lnSpc>
              <a:defRPr sz="8900">
                <a:solidFill>
                  <a:schemeClr val="bg1"/>
                </a:solidFill>
              </a:defRPr>
            </a:lvl8pPr>
            <a:lvl9pPr>
              <a:lnSpc>
                <a:spcPct val="84000"/>
              </a:lnSpc>
              <a:buNone/>
              <a:defRPr sz="11000">
                <a:solidFill>
                  <a:schemeClr val="bg1"/>
                </a:solidFill>
              </a:defRPr>
            </a:lvl9pPr>
          </a:lstStyle>
          <a:p>
            <a:pPr lvl="0"/>
            <a:r>
              <a:rPr lang="en-US" dirty="0"/>
              <a:t>Enter a quote or big statement here</a:t>
            </a:r>
          </a:p>
        </p:txBody>
      </p:sp>
      <p:sp>
        <p:nvSpPr>
          <p:cNvPr id="6" name="TextBox 5">
            <a:extLst>
              <a:ext uri="{FF2B5EF4-FFF2-40B4-BE49-F238E27FC236}">
                <a16:creationId xmlns:a16="http://schemas.microsoft.com/office/drawing/2014/main" id="{6CCCA2F2-B9AA-3E47-8215-C015C839EAF8}"/>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sz="800" baseline="0" dirty="0">
                <a:solidFill>
                  <a:schemeClr val="accent5">
                    <a:lumMod val="40000"/>
                    <a:lumOff val="6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600320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Thank You White">
    <p:bg>
      <p:bgPr>
        <a:solidFill>
          <a:schemeClr val="bg1"/>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chemeClr val="accent6">
              <a:lumMod val="20000"/>
              <a:lumOff val="80000"/>
            </a:schemeClr>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5" name="TextBox 24">
            <a:extLst>
              <a:ext uri="{FF2B5EF4-FFF2-40B4-BE49-F238E27FC236}">
                <a16:creationId xmlns:a16="http://schemas.microsoft.com/office/drawing/2014/main" id="{E62551AF-526D-428B-862C-907D5068C57C}"/>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chemeClr val="accent6">
                    <a:lumMod val="40000"/>
                    <a:lumOff val="60000"/>
                  </a:schemeClr>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chemeClr val="accent6">
                    <a:lumMod val="40000"/>
                    <a:lumOff val="60000"/>
                  </a:schemeClr>
                </a:solidFill>
                <a:effectLst>
                  <a:innerShdw blurRad="25400" dist="12700" dir="13500000">
                    <a:prstClr val="black">
                      <a:alpha val="50000"/>
                    </a:prstClr>
                  </a:innerShdw>
                </a:effectLst>
                <a:uLnTx/>
                <a:uFillTx/>
              </a:rPr>
              <a:t>u</a:t>
            </a:r>
          </a:p>
        </p:txBody>
      </p:sp>
      <p:sp>
        <p:nvSpPr>
          <p:cNvPr id="44" name="TextBox 43">
            <a:extLst>
              <a:ext uri="{FF2B5EF4-FFF2-40B4-BE49-F238E27FC236}">
                <a16:creationId xmlns:a16="http://schemas.microsoft.com/office/drawing/2014/main" id="{7E26BA33-6378-4AEA-8D5E-1735165C76C7}"/>
              </a:ext>
            </a:extLst>
          </p:cNvPr>
          <p:cNvSpPr txBox="1"/>
          <p:nvPr userDrawn="1"/>
        </p:nvSpPr>
        <p:spPr bwMode="gray">
          <a:xfrm>
            <a:off x="847768" y="5622182"/>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qualcomm.com &amp; qualcomm.com/blog</a:t>
            </a:r>
          </a:p>
        </p:txBody>
      </p:sp>
      <p:sp>
        <p:nvSpPr>
          <p:cNvPr id="17" name="TextBox 16">
            <a:extLst>
              <a:ext uri="{FF2B5EF4-FFF2-40B4-BE49-F238E27FC236}">
                <a16:creationId xmlns:a16="http://schemas.microsoft.com/office/drawing/2014/main" id="{20CE67DB-173F-A847-BB03-5CCE0B67BA18}"/>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60000"/>
                    <a:lumOff val="40000"/>
                  </a:schemeClr>
                </a:solidFill>
              </a:rPr>
              <a:t>Confidential – Qualcomm Technologies, Inc. and/or its affiliated companies – May Contain Trade Secrets</a:t>
            </a: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168443"/>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grpSp>
        <p:nvGrpSpPr>
          <p:cNvPr id="29" name="Group 28">
            <a:extLst>
              <a:ext uri="{FF2B5EF4-FFF2-40B4-BE49-F238E27FC236}">
                <a16:creationId xmlns:a16="http://schemas.microsoft.com/office/drawing/2014/main" id="{5F8D9654-726B-330A-4BD0-985CC87DEF53}"/>
              </a:ext>
            </a:extLst>
          </p:cNvPr>
          <p:cNvGrpSpPr/>
          <p:nvPr userDrawn="1"/>
        </p:nvGrpSpPr>
        <p:grpSpPr>
          <a:xfrm>
            <a:off x="1710812" y="5630964"/>
            <a:ext cx="1036171" cy="137160"/>
            <a:chOff x="2442332" y="4081331"/>
            <a:chExt cx="1036171" cy="137160"/>
          </a:xfrm>
          <a:solidFill>
            <a:schemeClr val="tx2"/>
          </a:solidFill>
        </p:grpSpPr>
        <p:sp>
          <p:nvSpPr>
            <p:cNvPr id="30" name="Freeform 12">
              <a:extLst>
                <a:ext uri="{FF2B5EF4-FFF2-40B4-BE49-F238E27FC236}">
                  <a16:creationId xmlns:a16="http://schemas.microsoft.com/office/drawing/2014/main" id="{08E5BCE7-99E6-86C6-9BEF-06FE5EA07F7C}"/>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1" name="Group 5">
              <a:extLst>
                <a:ext uri="{FF2B5EF4-FFF2-40B4-BE49-F238E27FC236}">
                  <a16:creationId xmlns:a16="http://schemas.microsoft.com/office/drawing/2014/main" id="{051CF8C3-B7CB-5240-3B10-EDC3FE69E7AE}"/>
                </a:ext>
              </a:extLst>
            </p:cNvPr>
            <p:cNvGrpSpPr>
              <a:grpSpLocks noChangeAspect="1"/>
            </p:cNvGrpSpPr>
            <p:nvPr/>
          </p:nvGrpSpPr>
          <p:grpSpPr bwMode="gray">
            <a:xfrm>
              <a:off x="2442332" y="4081331"/>
              <a:ext cx="138792" cy="137160"/>
              <a:chOff x="3331" y="1656"/>
              <a:chExt cx="1020" cy="1008"/>
            </a:xfrm>
            <a:grpFill/>
          </p:grpSpPr>
          <p:sp>
            <p:nvSpPr>
              <p:cNvPr id="38" name="Freeform 6">
                <a:extLst>
                  <a:ext uri="{FF2B5EF4-FFF2-40B4-BE49-F238E27FC236}">
                    <a16:creationId xmlns:a16="http://schemas.microsoft.com/office/drawing/2014/main" id="{E67FFCF4-6BC4-4C0B-123A-C50389AF369B}"/>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EF3F5689-03D1-CD72-3B35-F67EB877F206}"/>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2" name="Group 4">
              <a:extLst>
                <a:ext uri="{FF2B5EF4-FFF2-40B4-BE49-F238E27FC236}">
                  <a16:creationId xmlns:a16="http://schemas.microsoft.com/office/drawing/2014/main" id="{A2D6CA45-1A15-70B5-5A99-A4308370A7DF}"/>
                </a:ext>
              </a:extLst>
            </p:cNvPr>
            <p:cNvGrpSpPr>
              <a:grpSpLocks noChangeAspect="1"/>
            </p:cNvGrpSpPr>
            <p:nvPr/>
          </p:nvGrpSpPr>
          <p:grpSpPr bwMode="auto">
            <a:xfrm>
              <a:off x="2877851" y="4081836"/>
              <a:ext cx="136034" cy="136150"/>
              <a:chOff x="2653" y="972"/>
              <a:chExt cx="2372" cy="2374"/>
            </a:xfrm>
            <a:grpFill/>
          </p:grpSpPr>
          <p:sp>
            <p:nvSpPr>
              <p:cNvPr id="35" name="Freeform 5">
                <a:extLst>
                  <a:ext uri="{FF2B5EF4-FFF2-40B4-BE49-F238E27FC236}">
                    <a16:creationId xmlns:a16="http://schemas.microsoft.com/office/drawing/2014/main" id="{86920FC4-92E1-DE43-42D4-A36C1F973A01}"/>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6" name="Freeform 6">
                <a:extLst>
                  <a:ext uri="{FF2B5EF4-FFF2-40B4-BE49-F238E27FC236}">
                    <a16:creationId xmlns:a16="http://schemas.microsoft.com/office/drawing/2014/main" id="{A097CA6B-4D8C-D44C-3B3F-67B5A85BCCAD}"/>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Oval 7">
                <a:extLst>
                  <a:ext uri="{FF2B5EF4-FFF2-40B4-BE49-F238E27FC236}">
                    <a16:creationId xmlns:a16="http://schemas.microsoft.com/office/drawing/2014/main" id="{B33D91C7-3C77-43B8-FA1E-690164263E8D}"/>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3" name="Graphic 32">
              <a:extLst>
                <a:ext uri="{FF2B5EF4-FFF2-40B4-BE49-F238E27FC236}">
                  <a16:creationId xmlns:a16="http://schemas.microsoft.com/office/drawing/2014/main" id="{8A9B8798-24F0-BD54-4DA7-7F134271E0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4" name="Graphic 33">
              <a:extLst>
                <a:ext uri="{FF2B5EF4-FFF2-40B4-BE49-F238E27FC236}">
                  <a16:creationId xmlns:a16="http://schemas.microsoft.com/office/drawing/2014/main" id="{21A0DD81-1551-14EF-B4D8-5E9915CCC1F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483A49E2-03F1-FB81-4857-480C3233491E}"/>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All Rights Reserved.</a:t>
            </a:r>
          </a:p>
        </p:txBody>
      </p:sp>
      <p:sp>
        <p:nvSpPr>
          <p:cNvPr id="3" name="TextBox 2">
            <a:extLst>
              <a:ext uri="{FF2B5EF4-FFF2-40B4-BE49-F238E27FC236}">
                <a16:creationId xmlns:a16="http://schemas.microsoft.com/office/drawing/2014/main" id="{D4E47903-071B-4212-ECFD-B7A2055B0278}"/>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tx2"/>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1275213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Thank You Nickel">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chemeClr val="accent6">
              <a:lumMod val="60000"/>
              <a:lumOff val="40000"/>
            </a:schemeClr>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168443"/>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44" name="TextBox 43">
            <a:extLst>
              <a:ext uri="{FF2B5EF4-FFF2-40B4-BE49-F238E27FC236}">
                <a16:creationId xmlns:a16="http://schemas.microsoft.com/office/drawing/2014/main" id="{C08BE0CF-A0BD-420A-A60E-2BCB53E831F6}"/>
              </a:ext>
            </a:extLst>
          </p:cNvPr>
          <p:cNvSpPr txBox="1"/>
          <p:nvPr userDrawn="1"/>
        </p:nvSpPr>
        <p:spPr bwMode="gray">
          <a:xfrm>
            <a:off x="847768" y="5622182"/>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tx2"/>
                </a:solidFill>
                <a:effectLst/>
                <a:uLnTx/>
                <a:uFillTx/>
                <a:latin typeface="+mn-lt"/>
                <a:ea typeface="+mn-ea"/>
                <a:cs typeface="+mn-cs"/>
              </a:rPr>
              <a:t>qualcomm.com &amp; qualcomm.com/blog</a:t>
            </a:r>
          </a:p>
        </p:txBody>
      </p:sp>
      <p:sp>
        <p:nvSpPr>
          <p:cNvPr id="32" name="TextBox 31">
            <a:extLst>
              <a:ext uri="{FF2B5EF4-FFF2-40B4-BE49-F238E27FC236}">
                <a16:creationId xmlns:a16="http://schemas.microsoft.com/office/drawing/2014/main" id="{04C8F070-5B83-5C4D-83FC-6FC26B8CF386}"/>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CAD2E0"/>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CAD2E0"/>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CAD2E0"/>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CAD2E0"/>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CAD2E0"/>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CAD2E0"/>
                </a:solidFill>
                <a:effectLst>
                  <a:innerShdw blurRad="25400" dist="12700" dir="13500000">
                    <a:prstClr val="black">
                      <a:alpha val="50000"/>
                    </a:prstClr>
                  </a:innerShdw>
                </a:effectLst>
                <a:uLnTx/>
                <a:uFillTx/>
              </a:rPr>
              <a:t>u</a:t>
            </a:r>
          </a:p>
        </p:txBody>
      </p:sp>
      <p:sp>
        <p:nvSpPr>
          <p:cNvPr id="17" name="TextBox 16">
            <a:extLst>
              <a:ext uri="{FF2B5EF4-FFF2-40B4-BE49-F238E27FC236}">
                <a16:creationId xmlns:a16="http://schemas.microsoft.com/office/drawing/2014/main" id="{9B7E8119-D08E-A04E-A14D-872716D70D93}"/>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6">
                    <a:lumMod val="75000"/>
                  </a:schemeClr>
                </a:solidFill>
              </a:rPr>
              <a:t>Confidential – Qualcomm Technologies, Inc. and/or its affiliated companies – May Contain Trade Secrets</a:t>
            </a:r>
          </a:p>
        </p:txBody>
      </p:sp>
      <p:grpSp>
        <p:nvGrpSpPr>
          <p:cNvPr id="27" name="Group 26">
            <a:extLst>
              <a:ext uri="{FF2B5EF4-FFF2-40B4-BE49-F238E27FC236}">
                <a16:creationId xmlns:a16="http://schemas.microsoft.com/office/drawing/2014/main" id="{45126FBF-A5C8-E753-702F-BE6629CA1F8E}"/>
              </a:ext>
            </a:extLst>
          </p:cNvPr>
          <p:cNvGrpSpPr/>
          <p:nvPr userDrawn="1"/>
        </p:nvGrpSpPr>
        <p:grpSpPr>
          <a:xfrm>
            <a:off x="1710812" y="5630964"/>
            <a:ext cx="1036171" cy="137160"/>
            <a:chOff x="2442332" y="4081331"/>
            <a:chExt cx="1036171" cy="137160"/>
          </a:xfrm>
          <a:solidFill>
            <a:schemeClr val="tx2"/>
          </a:solidFill>
        </p:grpSpPr>
        <p:sp>
          <p:nvSpPr>
            <p:cNvPr id="28" name="Freeform 12">
              <a:extLst>
                <a:ext uri="{FF2B5EF4-FFF2-40B4-BE49-F238E27FC236}">
                  <a16:creationId xmlns:a16="http://schemas.microsoft.com/office/drawing/2014/main" id="{BCE9D064-F704-8362-39B8-D61F18A05C82}"/>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1" name="Group 5">
              <a:extLst>
                <a:ext uri="{FF2B5EF4-FFF2-40B4-BE49-F238E27FC236}">
                  <a16:creationId xmlns:a16="http://schemas.microsoft.com/office/drawing/2014/main" id="{57A26EB6-BF0D-3631-40BF-D8EEE225336D}"/>
                </a:ext>
              </a:extLst>
            </p:cNvPr>
            <p:cNvGrpSpPr>
              <a:grpSpLocks noChangeAspect="1"/>
            </p:cNvGrpSpPr>
            <p:nvPr/>
          </p:nvGrpSpPr>
          <p:grpSpPr bwMode="gray">
            <a:xfrm>
              <a:off x="2442332" y="4081331"/>
              <a:ext cx="138792" cy="137160"/>
              <a:chOff x="3331" y="1656"/>
              <a:chExt cx="1020" cy="1008"/>
            </a:xfrm>
            <a:grpFill/>
          </p:grpSpPr>
          <p:sp>
            <p:nvSpPr>
              <p:cNvPr id="39" name="Freeform 6">
                <a:extLst>
                  <a:ext uri="{FF2B5EF4-FFF2-40B4-BE49-F238E27FC236}">
                    <a16:creationId xmlns:a16="http://schemas.microsoft.com/office/drawing/2014/main" id="{208F8E96-E928-21FA-EFEE-ADFA54D21400}"/>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AC1DD193-55D1-442F-0C4B-13D489394677}"/>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3" name="Group 4">
              <a:extLst>
                <a:ext uri="{FF2B5EF4-FFF2-40B4-BE49-F238E27FC236}">
                  <a16:creationId xmlns:a16="http://schemas.microsoft.com/office/drawing/2014/main" id="{AA4E505B-3C25-224A-D3F6-938F9C2D82D7}"/>
                </a:ext>
              </a:extLst>
            </p:cNvPr>
            <p:cNvGrpSpPr>
              <a:grpSpLocks noChangeAspect="1"/>
            </p:cNvGrpSpPr>
            <p:nvPr/>
          </p:nvGrpSpPr>
          <p:grpSpPr bwMode="auto">
            <a:xfrm>
              <a:off x="2877851" y="4081836"/>
              <a:ext cx="136034" cy="136150"/>
              <a:chOff x="2653" y="972"/>
              <a:chExt cx="2372" cy="2374"/>
            </a:xfrm>
            <a:grpFill/>
          </p:grpSpPr>
          <p:sp>
            <p:nvSpPr>
              <p:cNvPr id="36" name="Freeform 5">
                <a:extLst>
                  <a:ext uri="{FF2B5EF4-FFF2-40B4-BE49-F238E27FC236}">
                    <a16:creationId xmlns:a16="http://schemas.microsoft.com/office/drawing/2014/main" id="{B94371F3-6684-AFD8-9A10-E321127995F5}"/>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6">
                <a:extLst>
                  <a:ext uri="{FF2B5EF4-FFF2-40B4-BE49-F238E27FC236}">
                    <a16:creationId xmlns:a16="http://schemas.microsoft.com/office/drawing/2014/main" id="{BBDC5DC2-A3E5-2962-AF11-1A51499DB791}"/>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Oval 7">
                <a:extLst>
                  <a:ext uri="{FF2B5EF4-FFF2-40B4-BE49-F238E27FC236}">
                    <a16:creationId xmlns:a16="http://schemas.microsoft.com/office/drawing/2014/main" id="{A37CBBE8-47E6-18A7-6A66-9009E9619601}"/>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4" name="Graphic 33">
              <a:extLst>
                <a:ext uri="{FF2B5EF4-FFF2-40B4-BE49-F238E27FC236}">
                  <a16:creationId xmlns:a16="http://schemas.microsoft.com/office/drawing/2014/main" id="{B9949FE9-C734-1308-F4E7-E12D5825CE4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5" name="Graphic 34">
              <a:extLst>
                <a:ext uri="{FF2B5EF4-FFF2-40B4-BE49-F238E27FC236}">
                  <a16:creationId xmlns:a16="http://schemas.microsoft.com/office/drawing/2014/main" id="{5B843766-C686-78CC-9812-118C4BFBBA7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1ED49A75-06CD-3502-6C3D-84B03760AF3D}"/>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tx2"/>
                </a:solidFill>
                <a:effectLst/>
                <a:uLnTx/>
                <a:uFillTx/>
                <a:latin typeface="+mn-lt"/>
                <a:ea typeface="+mn-ea"/>
                <a:cs typeface="+mn-cs"/>
              </a:rPr>
            </a:br>
            <a:r>
              <a:rPr kumimoji="0" lang="en-US" sz="700" b="0" i="0" u="none" strike="noStrike" kern="1200" cap="none" spc="0" normalizeH="0" baseline="0" noProof="0" dirty="0">
                <a:ln>
                  <a:noFill/>
                </a:ln>
                <a:solidFill>
                  <a:schemeClr val="tx2"/>
                </a:solidFill>
                <a:effectLst/>
                <a:uLnTx/>
                <a:uFillTx/>
                <a:latin typeface="+mn-lt"/>
                <a:ea typeface="+mn-ea"/>
                <a:cs typeface="+mn-cs"/>
              </a:rPr>
              <a:t>All Rights Reserved.</a:t>
            </a:r>
          </a:p>
        </p:txBody>
      </p:sp>
      <p:sp>
        <p:nvSpPr>
          <p:cNvPr id="3" name="TextBox 2">
            <a:extLst>
              <a:ext uri="{FF2B5EF4-FFF2-40B4-BE49-F238E27FC236}">
                <a16:creationId xmlns:a16="http://schemas.microsoft.com/office/drawing/2014/main" id="{89453F4E-8993-0315-6CE9-8ADDAD84B08F}"/>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tx2"/>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tx2"/>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1677948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preserve="1" userDrawn="1">
  <p:cSld name="Thank You Blue">
    <p:bg>
      <p:bgPr>
        <a:solidFill>
          <a:schemeClr val="accent1"/>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214ACD"/>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18" name="TextBox 17">
            <a:extLst>
              <a:ext uri="{FF2B5EF4-FFF2-40B4-BE49-F238E27FC236}">
                <a16:creationId xmlns:a16="http://schemas.microsoft.com/office/drawing/2014/main" id="{57DEABFE-66C4-5947-8424-FF8BFD492C38}"/>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1F46C3"/>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1F46C3"/>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1F46C3"/>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1F46C3"/>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1F46C3"/>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1F46C3"/>
                </a:solidFill>
                <a:effectLst>
                  <a:innerShdw blurRad="25400" dist="12700" dir="13500000">
                    <a:prstClr val="black">
                      <a:alpha val="50000"/>
                    </a:prstClr>
                  </a:innerShdw>
                </a:effectLst>
                <a:uLnTx/>
                <a:uFillTx/>
              </a:rPr>
              <a:t>u</a:t>
            </a:r>
          </a:p>
        </p:txBody>
      </p:sp>
      <p:sp>
        <p:nvSpPr>
          <p:cNvPr id="17" name="TextBox 16">
            <a:extLst>
              <a:ext uri="{FF2B5EF4-FFF2-40B4-BE49-F238E27FC236}">
                <a16:creationId xmlns:a16="http://schemas.microsoft.com/office/drawing/2014/main" id="{D75122FF-3E10-2A4C-925A-B860E64E0D5A}"/>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2">
                    <a:lumMod val="40000"/>
                    <a:lumOff val="60000"/>
                  </a:schemeClr>
                </a:solidFill>
              </a:rPr>
              <a:t>Confidential – Qualcomm Technologies, Inc. and/or its affiliated companies – May Contain Trade Secrets</a:t>
            </a:r>
          </a:p>
        </p:txBody>
      </p:sp>
      <p:sp>
        <p:nvSpPr>
          <p:cNvPr id="4" name="Freeform 5">
            <a:extLst>
              <a:ext uri="{FF2B5EF4-FFF2-40B4-BE49-F238E27FC236}">
                <a16:creationId xmlns:a16="http://schemas.microsoft.com/office/drawing/2014/main" id="{611395AE-F788-800D-F496-A47372190BB0}"/>
              </a:ext>
            </a:extLst>
          </p:cNvPr>
          <p:cNvSpPr>
            <a:spLocks noChangeAspect="1" noEditPoints="1"/>
          </p:cNvSpPr>
          <p:nvPr userDrawn="1"/>
        </p:nvSpPr>
        <p:spPr bwMode="black">
          <a:xfrm>
            <a:off x="847768" y="5149207"/>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5" name="TextBox 4">
            <a:extLst>
              <a:ext uri="{FF2B5EF4-FFF2-40B4-BE49-F238E27FC236}">
                <a16:creationId xmlns:a16="http://schemas.microsoft.com/office/drawing/2014/main" id="{E1016209-6557-3175-B875-D7CC13412629}"/>
              </a:ext>
            </a:extLst>
          </p:cNvPr>
          <p:cNvSpPr txBox="1"/>
          <p:nvPr userDrawn="1"/>
        </p:nvSpPr>
        <p:spPr bwMode="gray">
          <a:xfrm>
            <a:off x="847768" y="5602946"/>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grpSp>
        <p:nvGrpSpPr>
          <p:cNvPr id="6" name="Group 5">
            <a:extLst>
              <a:ext uri="{FF2B5EF4-FFF2-40B4-BE49-F238E27FC236}">
                <a16:creationId xmlns:a16="http://schemas.microsoft.com/office/drawing/2014/main" id="{80DD8E69-F0E7-3AD8-0D85-D203D513A27E}"/>
              </a:ext>
            </a:extLst>
          </p:cNvPr>
          <p:cNvGrpSpPr/>
          <p:nvPr userDrawn="1"/>
        </p:nvGrpSpPr>
        <p:grpSpPr>
          <a:xfrm>
            <a:off x="1710812" y="5611728"/>
            <a:ext cx="1036171" cy="137160"/>
            <a:chOff x="2442332" y="4081331"/>
            <a:chExt cx="1036171" cy="137160"/>
          </a:xfrm>
          <a:solidFill>
            <a:schemeClr val="bg1"/>
          </a:solidFill>
        </p:grpSpPr>
        <p:sp>
          <p:nvSpPr>
            <p:cNvPr id="7" name="Freeform 12">
              <a:extLst>
                <a:ext uri="{FF2B5EF4-FFF2-40B4-BE49-F238E27FC236}">
                  <a16:creationId xmlns:a16="http://schemas.microsoft.com/office/drawing/2014/main" id="{55F0E7AD-2925-6ED5-D4A9-7F0013BB89FD}"/>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8" name="Group 5">
              <a:extLst>
                <a:ext uri="{FF2B5EF4-FFF2-40B4-BE49-F238E27FC236}">
                  <a16:creationId xmlns:a16="http://schemas.microsoft.com/office/drawing/2014/main" id="{BFB7A35B-2DC5-171E-DD09-ED9DC5131CDE}"/>
                </a:ext>
              </a:extLst>
            </p:cNvPr>
            <p:cNvGrpSpPr>
              <a:grpSpLocks noChangeAspect="1"/>
            </p:cNvGrpSpPr>
            <p:nvPr/>
          </p:nvGrpSpPr>
          <p:grpSpPr bwMode="gray">
            <a:xfrm>
              <a:off x="2442332" y="4081331"/>
              <a:ext cx="138792" cy="137160"/>
              <a:chOff x="3331" y="1656"/>
              <a:chExt cx="1020" cy="1008"/>
            </a:xfrm>
            <a:grpFill/>
          </p:grpSpPr>
          <p:sp>
            <p:nvSpPr>
              <p:cNvPr id="15" name="Freeform 6">
                <a:extLst>
                  <a:ext uri="{FF2B5EF4-FFF2-40B4-BE49-F238E27FC236}">
                    <a16:creationId xmlns:a16="http://schemas.microsoft.com/office/drawing/2014/main" id="{9C726D27-5E24-9C66-D052-422A40ECE4CF}"/>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16" name="Freeform 7">
                <a:extLst>
                  <a:ext uri="{FF2B5EF4-FFF2-40B4-BE49-F238E27FC236}">
                    <a16:creationId xmlns:a16="http://schemas.microsoft.com/office/drawing/2014/main" id="{3E27308A-329D-DF04-0615-7A39AA36C9DB}"/>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9" name="Group 4">
              <a:extLst>
                <a:ext uri="{FF2B5EF4-FFF2-40B4-BE49-F238E27FC236}">
                  <a16:creationId xmlns:a16="http://schemas.microsoft.com/office/drawing/2014/main" id="{3FE5738A-0AFB-D196-A211-43B4D082D7EA}"/>
                </a:ext>
              </a:extLst>
            </p:cNvPr>
            <p:cNvGrpSpPr>
              <a:grpSpLocks noChangeAspect="1"/>
            </p:cNvGrpSpPr>
            <p:nvPr/>
          </p:nvGrpSpPr>
          <p:grpSpPr bwMode="auto">
            <a:xfrm>
              <a:off x="2877851" y="4081836"/>
              <a:ext cx="136034" cy="136150"/>
              <a:chOff x="2653" y="972"/>
              <a:chExt cx="2372" cy="2374"/>
            </a:xfrm>
            <a:grpFill/>
          </p:grpSpPr>
          <p:sp>
            <p:nvSpPr>
              <p:cNvPr id="12" name="Freeform 5">
                <a:extLst>
                  <a:ext uri="{FF2B5EF4-FFF2-40B4-BE49-F238E27FC236}">
                    <a16:creationId xmlns:a16="http://schemas.microsoft.com/office/drawing/2014/main" id="{01343E5D-6AB4-F81D-21D3-FDDFD2CD1FAB}"/>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3" name="Freeform 6">
                <a:extLst>
                  <a:ext uri="{FF2B5EF4-FFF2-40B4-BE49-F238E27FC236}">
                    <a16:creationId xmlns:a16="http://schemas.microsoft.com/office/drawing/2014/main" id="{49B13639-947D-1722-E3BC-71CB96DC8E5F}"/>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4" name="Oval 7">
                <a:extLst>
                  <a:ext uri="{FF2B5EF4-FFF2-40B4-BE49-F238E27FC236}">
                    <a16:creationId xmlns:a16="http://schemas.microsoft.com/office/drawing/2014/main" id="{9A9D9176-3B92-B09F-D95D-A51B55CAE531}"/>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10" name="Graphic 9">
              <a:extLst>
                <a:ext uri="{FF2B5EF4-FFF2-40B4-BE49-F238E27FC236}">
                  <a16:creationId xmlns:a16="http://schemas.microsoft.com/office/drawing/2014/main" id="{D3CDBBDC-CC9A-971A-366F-DEECE821ACF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11" name="Graphic 10">
              <a:extLst>
                <a:ext uri="{FF2B5EF4-FFF2-40B4-BE49-F238E27FC236}">
                  <a16:creationId xmlns:a16="http://schemas.microsoft.com/office/drawing/2014/main" id="{63513B7C-8A2A-2556-97A7-A26C9CBDEE8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19" name="TextBox 18">
            <a:extLst>
              <a:ext uri="{FF2B5EF4-FFF2-40B4-BE49-F238E27FC236}">
                <a16:creationId xmlns:a16="http://schemas.microsoft.com/office/drawing/2014/main" id="{25E03AD3-75EC-0A3F-17AE-90F05F668C0A}"/>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All Rights Reserved.</a:t>
            </a:r>
          </a:p>
        </p:txBody>
      </p:sp>
      <p:sp>
        <p:nvSpPr>
          <p:cNvPr id="35" name="TextBox 34">
            <a:extLst>
              <a:ext uri="{FF2B5EF4-FFF2-40B4-BE49-F238E27FC236}">
                <a16:creationId xmlns:a16="http://schemas.microsoft.com/office/drawing/2014/main" id="{64A2CAC8-DA79-7E2F-D0D5-1EE3BA1AAA13}"/>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747457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preserve="1" userDrawn="1">
  <p:cSld name="Thank You Gunmetal">
    <p:bg>
      <p:bgPr>
        <a:solidFill>
          <a:schemeClr val="accent5"/>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44536C"/>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149207"/>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44" name="TextBox 43">
            <a:extLst>
              <a:ext uri="{FF2B5EF4-FFF2-40B4-BE49-F238E27FC236}">
                <a16:creationId xmlns:a16="http://schemas.microsoft.com/office/drawing/2014/main" id="{22F70D0A-56DD-483C-9B92-40FB17FA7A59}"/>
              </a:ext>
            </a:extLst>
          </p:cNvPr>
          <p:cNvSpPr txBox="1"/>
          <p:nvPr userDrawn="1"/>
        </p:nvSpPr>
        <p:spPr bwMode="gray">
          <a:xfrm>
            <a:off x="847768" y="5602946"/>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27" name="TextBox 26">
            <a:extLst>
              <a:ext uri="{FF2B5EF4-FFF2-40B4-BE49-F238E27FC236}">
                <a16:creationId xmlns:a16="http://schemas.microsoft.com/office/drawing/2014/main" id="{9F624AB4-C8F8-DB43-96C6-817E21A96454}"/>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rgbClr val="3F4D63"/>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rgbClr val="3F4D63"/>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rgbClr val="3F4D63"/>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rgbClr val="3F4D63"/>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rgbClr val="3F4D63"/>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rgbClr val="3F4D63"/>
                </a:solidFill>
                <a:effectLst>
                  <a:innerShdw blurRad="25400" dist="12700" dir="13500000">
                    <a:prstClr val="black">
                      <a:alpha val="50000"/>
                    </a:prstClr>
                  </a:innerShdw>
                </a:effectLst>
                <a:uLnTx/>
                <a:uFillTx/>
              </a:rPr>
              <a:t>u</a:t>
            </a:r>
          </a:p>
        </p:txBody>
      </p:sp>
      <p:sp>
        <p:nvSpPr>
          <p:cNvPr id="17" name="TextBox 16">
            <a:extLst>
              <a:ext uri="{FF2B5EF4-FFF2-40B4-BE49-F238E27FC236}">
                <a16:creationId xmlns:a16="http://schemas.microsoft.com/office/drawing/2014/main" id="{BE5D3E93-63CE-5040-80CD-074D41AE79DD}"/>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40000"/>
                    <a:lumOff val="60000"/>
                  </a:schemeClr>
                </a:solidFill>
              </a:rPr>
              <a:t>Confidential – Qualcomm Technologies, Inc. and/or its affiliated companies – May Contain Trade Secrets</a:t>
            </a:r>
          </a:p>
        </p:txBody>
      </p:sp>
      <p:grpSp>
        <p:nvGrpSpPr>
          <p:cNvPr id="30" name="Group 29">
            <a:extLst>
              <a:ext uri="{FF2B5EF4-FFF2-40B4-BE49-F238E27FC236}">
                <a16:creationId xmlns:a16="http://schemas.microsoft.com/office/drawing/2014/main" id="{4C2C7FFC-0D1B-9CD5-03A8-998B92A2DA6B}"/>
              </a:ext>
            </a:extLst>
          </p:cNvPr>
          <p:cNvGrpSpPr/>
          <p:nvPr userDrawn="1"/>
        </p:nvGrpSpPr>
        <p:grpSpPr>
          <a:xfrm>
            <a:off x="1710812" y="5611728"/>
            <a:ext cx="1036171" cy="137160"/>
            <a:chOff x="2442332" y="4081331"/>
            <a:chExt cx="1036171" cy="137160"/>
          </a:xfrm>
          <a:solidFill>
            <a:schemeClr val="bg1"/>
          </a:solidFill>
        </p:grpSpPr>
        <p:sp>
          <p:nvSpPr>
            <p:cNvPr id="31" name="Freeform 12">
              <a:extLst>
                <a:ext uri="{FF2B5EF4-FFF2-40B4-BE49-F238E27FC236}">
                  <a16:creationId xmlns:a16="http://schemas.microsoft.com/office/drawing/2014/main" id="{8F179865-B5B4-EF04-24F6-8AF5475D7926}"/>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32" name="Group 5">
              <a:extLst>
                <a:ext uri="{FF2B5EF4-FFF2-40B4-BE49-F238E27FC236}">
                  <a16:creationId xmlns:a16="http://schemas.microsoft.com/office/drawing/2014/main" id="{AE9079EC-B465-5574-4564-EE68C08E41A5}"/>
                </a:ext>
              </a:extLst>
            </p:cNvPr>
            <p:cNvGrpSpPr>
              <a:grpSpLocks noChangeAspect="1"/>
            </p:cNvGrpSpPr>
            <p:nvPr/>
          </p:nvGrpSpPr>
          <p:grpSpPr bwMode="gray">
            <a:xfrm>
              <a:off x="2442332" y="4081331"/>
              <a:ext cx="138792" cy="137160"/>
              <a:chOff x="3331" y="1656"/>
              <a:chExt cx="1020" cy="1008"/>
            </a:xfrm>
            <a:grpFill/>
          </p:grpSpPr>
          <p:sp>
            <p:nvSpPr>
              <p:cNvPr id="39" name="Freeform 6">
                <a:extLst>
                  <a:ext uri="{FF2B5EF4-FFF2-40B4-BE49-F238E27FC236}">
                    <a16:creationId xmlns:a16="http://schemas.microsoft.com/office/drawing/2014/main" id="{BF0C7DCC-1282-A8D2-04FC-7AAE1D6E559A}"/>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0428D95C-6C06-D764-49A8-D7A887B2B5CC}"/>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3" name="Group 4">
              <a:extLst>
                <a:ext uri="{FF2B5EF4-FFF2-40B4-BE49-F238E27FC236}">
                  <a16:creationId xmlns:a16="http://schemas.microsoft.com/office/drawing/2014/main" id="{6C68C859-4EC8-1507-DF29-1BC152138E18}"/>
                </a:ext>
              </a:extLst>
            </p:cNvPr>
            <p:cNvGrpSpPr>
              <a:grpSpLocks noChangeAspect="1"/>
            </p:cNvGrpSpPr>
            <p:nvPr/>
          </p:nvGrpSpPr>
          <p:grpSpPr bwMode="auto">
            <a:xfrm>
              <a:off x="2877851" y="4081836"/>
              <a:ext cx="136034" cy="136150"/>
              <a:chOff x="2653" y="972"/>
              <a:chExt cx="2372" cy="2374"/>
            </a:xfrm>
            <a:grpFill/>
          </p:grpSpPr>
          <p:sp>
            <p:nvSpPr>
              <p:cNvPr id="36" name="Freeform 5">
                <a:extLst>
                  <a:ext uri="{FF2B5EF4-FFF2-40B4-BE49-F238E27FC236}">
                    <a16:creationId xmlns:a16="http://schemas.microsoft.com/office/drawing/2014/main" id="{661E46D6-FA00-2261-EF99-579FDD224957}"/>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6">
                <a:extLst>
                  <a:ext uri="{FF2B5EF4-FFF2-40B4-BE49-F238E27FC236}">
                    <a16:creationId xmlns:a16="http://schemas.microsoft.com/office/drawing/2014/main" id="{96CAD447-43F7-CB49-9D57-D6D554FB8761}"/>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Oval 7">
                <a:extLst>
                  <a:ext uri="{FF2B5EF4-FFF2-40B4-BE49-F238E27FC236}">
                    <a16:creationId xmlns:a16="http://schemas.microsoft.com/office/drawing/2014/main" id="{CEE36BB7-E502-D8BD-6207-587878D3DE04}"/>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4" name="Graphic 33">
              <a:extLst>
                <a:ext uri="{FF2B5EF4-FFF2-40B4-BE49-F238E27FC236}">
                  <a16:creationId xmlns:a16="http://schemas.microsoft.com/office/drawing/2014/main" id="{F46A1345-8A86-DBC5-3E68-FA0B090445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35" name="Graphic 34">
              <a:extLst>
                <a:ext uri="{FF2B5EF4-FFF2-40B4-BE49-F238E27FC236}">
                  <a16:creationId xmlns:a16="http://schemas.microsoft.com/office/drawing/2014/main" id="{6D6790E1-F869-72D0-E342-E41433348D8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4" name="TextBox 3">
            <a:extLst>
              <a:ext uri="{FF2B5EF4-FFF2-40B4-BE49-F238E27FC236}">
                <a16:creationId xmlns:a16="http://schemas.microsoft.com/office/drawing/2014/main" id="{992FB1A9-72B5-9D2B-39EA-A611919B7757}"/>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All Rights Reserved.</a:t>
            </a:r>
          </a:p>
        </p:txBody>
      </p:sp>
      <p:sp>
        <p:nvSpPr>
          <p:cNvPr id="5" name="TextBox 4">
            <a:extLst>
              <a:ext uri="{FF2B5EF4-FFF2-40B4-BE49-F238E27FC236}">
                <a16:creationId xmlns:a16="http://schemas.microsoft.com/office/drawing/2014/main" id="{15FE49E7-0672-950E-AE46-B453541DB6A5}"/>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306796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Thank You Midnight">
    <p:bg>
      <p:bgPr>
        <a:solidFill>
          <a:schemeClr val="tx2"/>
        </a:solidFill>
        <a:effectLst/>
      </p:bgPr>
    </p:bg>
    <p:spTree>
      <p:nvGrpSpPr>
        <p:cNvPr id="1" name=""/>
        <p:cNvGrpSpPr/>
        <p:nvPr/>
      </p:nvGrpSpPr>
      <p:grpSpPr>
        <a:xfrm>
          <a:off x="0" y="0"/>
          <a:ext cx="0" cy="0"/>
          <a:chOff x="0" y="0"/>
          <a:chExt cx="0" cy="0"/>
        </a:xfrm>
      </p:grpSpPr>
      <p:sp>
        <p:nvSpPr>
          <p:cNvPr id="24" name="Rectangle: Rounded Corners 16">
            <a:extLst>
              <a:ext uri="{FF2B5EF4-FFF2-40B4-BE49-F238E27FC236}">
                <a16:creationId xmlns:a16="http://schemas.microsoft.com/office/drawing/2014/main" id="{3DFD4707-7D72-477C-BAE7-E84DFEA41F3D}"/>
              </a:ext>
            </a:extLst>
          </p:cNvPr>
          <p:cNvSpPr/>
          <p:nvPr userDrawn="1"/>
        </p:nvSpPr>
        <p:spPr>
          <a:xfrm>
            <a:off x="465622" y="4935112"/>
            <a:ext cx="11234664" cy="1922888"/>
          </a:xfrm>
          <a:custGeom>
            <a:avLst/>
            <a:gdLst>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74943 w 11234664"/>
              <a:gd name="connsiteY6" fmla="*/ 2225161 h 2225161"/>
              <a:gd name="connsiteX7" fmla="*/ 0 w 11234664"/>
              <a:gd name="connsiteY7" fmla="*/ 2150218 h 2225161"/>
              <a:gd name="connsiteX8" fmla="*/ 0 w 11234664"/>
              <a:gd name="connsiteY8" fmla="*/ 74943 h 2225161"/>
              <a:gd name="connsiteX0" fmla="*/ 0 w 11234664"/>
              <a:gd name="connsiteY0" fmla="*/ 74943 h 2225161"/>
              <a:gd name="connsiteX1" fmla="*/ 74943 w 11234664"/>
              <a:gd name="connsiteY1" fmla="*/ 0 h 2225161"/>
              <a:gd name="connsiteX2" fmla="*/ 11159721 w 11234664"/>
              <a:gd name="connsiteY2" fmla="*/ 0 h 2225161"/>
              <a:gd name="connsiteX3" fmla="*/ 11234664 w 11234664"/>
              <a:gd name="connsiteY3" fmla="*/ 74943 h 2225161"/>
              <a:gd name="connsiteX4" fmla="*/ 11234664 w 11234664"/>
              <a:gd name="connsiteY4" fmla="*/ 2150218 h 2225161"/>
              <a:gd name="connsiteX5" fmla="*/ 11159721 w 11234664"/>
              <a:gd name="connsiteY5" fmla="*/ 2225161 h 2225161"/>
              <a:gd name="connsiteX6" fmla="*/ 0 w 11234664"/>
              <a:gd name="connsiteY6" fmla="*/ 2150218 h 2225161"/>
              <a:gd name="connsiteX7" fmla="*/ 0 w 11234664"/>
              <a:gd name="connsiteY7" fmla="*/ 74943 h 2225161"/>
              <a:gd name="connsiteX0" fmla="*/ 0 w 11234664"/>
              <a:gd name="connsiteY0" fmla="*/ 74943 h 2409627"/>
              <a:gd name="connsiteX1" fmla="*/ 74943 w 11234664"/>
              <a:gd name="connsiteY1" fmla="*/ 0 h 2409627"/>
              <a:gd name="connsiteX2" fmla="*/ 11159721 w 11234664"/>
              <a:gd name="connsiteY2" fmla="*/ 0 h 2409627"/>
              <a:gd name="connsiteX3" fmla="*/ 11234664 w 11234664"/>
              <a:gd name="connsiteY3" fmla="*/ 74943 h 2409627"/>
              <a:gd name="connsiteX4" fmla="*/ 11234664 w 11234664"/>
              <a:gd name="connsiteY4" fmla="*/ 2150218 h 2409627"/>
              <a:gd name="connsiteX5" fmla="*/ 0 w 11234664"/>
              <a:gd name="connsiteY5" fmla="*/ 2150218 h 2409627"/>
              <a:gd name="connsiteX6" fmla="*/ 0 w 11234664"/>
              <a:gd name="connsiteY6" fmla="*/ 74943 h 2409627"/>
              <a:gd name="connsiteX0" fmla="*/ 0 w 11234664"/>
              <a:gd name="connsiteY0" fmla="*/ 74943 h 2303942"/>
              <a:gd name="connsiteX1" fmla="*/ 74943 w 11234664"/>
              <a:gd name="connsiteY1" fmla="*/ 0 h 2303942"/>
              <a:gd name="connsiteX2" fmla="*/ 11159721 w 11234664"/>
              <a:gd name="connsiteY2" fmla="*/ 0 h 2303942"/>
              <a:gd name="connsiteX3" fmla="*/ 11234664 w 11234664"/>
              <a:gd name="connsiteY3" fmla="*/ 74943 h 2303942"/>
              <a:gd name="connsiteX4" fmla="*/ 11234664 w 11234664"/>
              <a:gd name="connsiteY4" fmla="*/ 2150218 h 2303942"/>
              <a:gd name="connsiteX5" fmla="*/ 0 w 11234664"/>
              <a:gd name="connsiteY5" fmla="*/ 2150218 h 2303942"/>
              <a:gd name="connsiteX6" fmla="*/ 0 w 11234664"/>
              <a:gd name="connsiteY6" fmla="*/ 74943 h 2303942"/>
              <a:gd name="connsiteX0" fmla="*/ 0 w 11234664"/>
              <a:gd name="connsiteY0" fmla="*/ 74943 h 2150218"/>
              <a:gd name="connsiteX1" fmla="*/ 74943 w 11234664"/>
              <a:gd name="connsiteY1" fmla="*/ 0 h 2150218"/>
              <a:gd name="connsiteX2" fmla="*/ 11159721 w 11234664"/>
              <a:gd name="connsiteY2" fmla="*/ 0 h 2150218"/>
              <a:gd name="connsiteX3" fmla="*/ 11234664 w 11234664"/>
              <a:gd name="connsiteY3" fmla="*/ 74943 h 2150218"/>
              <a:gd name="connsiteX4" fmla="*/ 11234664 w 11234664"/>
              <a:gd name="connsiteY4" fmla="*/ 2150218 h 2150218"/>
              <a:gd name="connsiteX5" fmla="*/ 0 w 11234664"/>
              <a:gd name="connsiteY5" fmla="*/ 2150218 h 2150218"/>
              <a:gd name="connsiteX6" fmla="*/ 0 w 11234664"/>
              <a:gd name="connsiteY6" fmla="*/ 74943 h 2150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34664" h="2150218">
                <a:moveTo>
                  <a:pt x="0" y="74943"/>
                </a:moveTo>
                <a:cubicBezTo>
                  <a:pt x="0" y="33553"/>
                  <a:pt x="33553" y="0"/>
                  <a:pt x="74943" y="0"/>
                </a:cubicBezTo>
                <a:lnTo>
                  <a:pt x="11159721" y="0"/>
                </a:lnTo>
                <a:cubicBezTo>
                  <a:pt x="11201111" y="0"/>
                  <a:pt x="11234664" y="33553"/>
                  <a:pt x="11234664" y="74943"/>
                </a:cubicBezTo>
                <a:lnTo>
                  <a:pt x="11234664" y="2150218"/>
                </a:lnTo>
                <a:lnTo>
                  <a:pt x="0" y="2150218"/>
                </a:lnTo>
                <a:lnTo>
                  <a:pt x="0" y="74943"/>
                </a:lnTo>
                <a:close/>
              </a:path>
            </a:pathLst>
          </a:custGeom>
          <a:solidFill>
            <a:srgbClr val="091F35"/>
          </a:solidFill>
          <a:ln>
            <a:noFill/>
          </a:ln>
          <a:effectLst>
            <a:innerShdw blurRad="381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2"/>
              </a:solidFill>
              <a:latin typeface="Microsoft Sans Serif"/>
              <a:cs typeface="Microsoft Sans Serif" panose="020B0604020202020204" pitchFamily="34" charset="0"/>
            </a:endParaRPr>
          </a:p>
        </p:txBody>
      </p:sp>
      <p:sp>
        <p:nvSpPr>
          <p:cNvPr id="26" name="Freeform 5">
            <a:extLst>
              <a:ext uri="{FF2B5EF4-FFF2-40B4-BE49-F238E27FC236}">
                <a16:creationId xmlns:a16="http://schemas.microsoft.com/office/drawing/2014/main" id="{1C4299A6-E92A-426F-8BF2-F5974985648B}"/>
              </a:ext>
            </a:extLst>
          </p:cNvPr>
          <p:cNvSpPr>
            <a:spLocks noChangeAspect="1" noEditPoints="1"/>
          </p:cNvSpPr>
          <p:nvPr userDrawn="1"/>
        </p:nvSpPr>
        <p:spPr bwMode="black">
          <a:xfrm>
            <a:off x="847768" y="5149207"/>
            <a:ext cx="1616145" cy="296224"/>
          </a:xfrm>
          <a:custGeom>
            <a:avLst/>
            <a:gdLst>
              <a:gd name="T0" fmla="*/ 2199 w 8006"/>
              <a:gd name="T1" fmla="*/ 1222 h 1470"/>
              <a:gd name="T2" fmla="*/ 2017 w 8006"/>
              <a:gd name="T3" fmla="*/ 1223 h 1470"/>
              <a:gd name="T4" fmla="*/ 1391 w 8006"/>
              <a:gd name="T5" fmla="*/ 923 h 1470"/>
              <a:gd name="T6" fmla="*/ 1535 w 8006"/>
              <a:gd name="T7" fmla="*/ 421 h 1470"/>
              <a:gd name="T8" fmla="*/ 1792 w 8006"/>
              <a:gd name="T9" fmla="*/ 1125 h 1470"/>
              <a:gd name="T10" fmla="*/ 2056 w 8006"/>
              <a:gd name="T11" fmla="*/ 421 h 1470"/>
              <a:gd name="T12" fmla="*/ 0 w 8006"/>
              <a:gd name="T13" fmla="*/ 641 h 1470"/>
              <a:gd name="T14" fmla="*/ 881 w 8006"/>
              <a:gd name="T15" fmla="*/ 1438 h 1470"/>
              <a:gd name="T16" fmla="*/ 1071 w 8006"/>
              <a:gd name="T17" fmla="*/ 1419 h 1470"/>
              <a:gd name="T18" fmla="*/ 638 w 8006"/>
              <a:gd name="T19" fmla="*/ 0 h 1470"/>
              <a:gd name="T20" fmla="*/ 783 w 8006"/>
              <a:gd name="T21" fmla="*/ 771 h 1470"/>
              <a:gd name="T22" fmla="*/ 749 w 8006"/>
              <a:gd name="T23" fmla="*/ 1096 h 1470"/>
              <a:gd name="T24" fmla="*/ 638 w 8006"/>
              <a:gd name="T25" fmla="*/ 173 h 1470"/>
              <a:gd name="T26" fmla="*/ 7997 w 8006"/>
              <a:gd name="T27" fmla="*/ 1218 h 1470"/>
              <a:gd name="T28" fmla="*/ 7808 w 8006"/>
              <a:gd name="T29" fmla="*/ 1229 h 1470"/>
              <a:gd name="T30" fmla="*/ 7333 w 8006"/>
              <a:gd name="T31" fmla="*/ 1260 h 1470"/>
              <a:gd name="T32" fmla="*/ 6966 w 8006"/>
              <a:gd name="T33" fmla="*/ 652 h 1470"/>
              <a:gd name="T34" fmla="*/ 6597 w 8006"/>
              <a:gd name="T35" fmla="*/ 1260 h 1470"/>
              <a:gd name="T36" fmla="*/ 6118 w 8006"/>
              <a:gd name="T37" fmla="*/ 1229 h 1470"/>
              <a:gd name="T38" fmla="*/ 5924 w 8006"/>
              <a:gd name="T39" fmla="*/ 1229 h 1470"/>
              <a:gd name="T40" fmla="*/ 5448 w 8006"/>
              <a:gd name="T41" fmla="*/ 1260 h 1470"/>
              <a:gd name="T42" fmla="*/ 5600 w 8006"/>
              <a:gd name="T43" fmla="*/ 454 h 1470"/>
              <a:gd name="T44" fmla="*/ 5817 w 8006"/>
              <a:gd name="T45" fmla="*/ 454 h 1470"/>
              <a:gd name="T46" fmla="*/ 6277 w 8006"/>
              <a:gd name="T47" fmla="*/ 421 h 1470"/>
              <a:gd name="T48" fmla="*/ 6653 w 8006"/>
              <a:gd name="T49" fmla="*/ 1012 h 1470"/>
              <a:gd name="T50" fmla="*/ 7029 w 8006"/>
              <a:gd name="T51" fmla="*/ 421 h 1470"/>
              <a:gd name="T52" fmla="*/ 7488 w 8006"/>
              <a:gd name="T53" fmla="*/ 454 h 1470"/>
              <a:gd name="T54" fmla="*/ 7705 w 8006"/>
              <a:gd name="T55" fmla="*/ 454 h 1470"/>
              <a:gd name="T56" fmla="*/ 3055 w 8006"/>
              <a:gd name="T57" fmla="*/ 421 h 1470"/>
              <a:gd name="T58" fmla="*/ 2741 w 8006"/>
              <a:gd name="T59" fmla="*/ 397 h 1470"/>
              <a:gd name="T60" fmla="*/ 3015 w 8006"/>
              <a:gd name="T61" fmla="*/ 1148 h 1470"/>
              <a:gd name="T62" fmla="*/ 3159 w 8006"/>
              <a:gd name="T63" fmla="*/ 1260 h 1470"/>
              <a:gd name="T64" fmla="*/ 3159 w 8006"/>
              <a:gd name="T65" fmla="*/ 421 h 1470"/>
              <a:gd name="T66" fmla="*/ 2760 w 8006"/>
              <a:gd name="T67" fmla="*/ 568 h 1470"/>
              <a:gd name="T68" fmla="*/ 4389 w 8006"/>
              <a:gd name="T69" fmla="*/ 1141 h 1470"/>
              <a:gd name="T70" fmla="*/ 3678 w 8006"/>
              <a:gd name="T71" fmla="*/ 841 h 1470"/>
              <a:gd name="T72" fmla="*/ 4389 w 8006"/>
              <a:gd name="T73" fmla="*/ 538 h 1470"/>
              <a:gd name="T74" fmla="*/ 4117 w 8006"/>
              <a:gd name="T75" fmla="*/ 563 h 1470"/>
              <a:gd name="T76" fmla="*/ 4276 w 8006"/>
              <a:gd name="T77" fmla="*/ 1066 h 1470"/>
              <a:gd name="T78" fmla="*/ 4875 w 8006"/>
              <a:gd name="T79" fmla="*/ 398 h 1470"/>
              <a:gd name="T80" fmla="*/ 5316 w 8006"/>
              <a:gd name="T81" fmla="*/ 841 h 1470"/>
              <a:gd name="T82" fmla="*/ 4618 w 8006"/>
              <a:gd name="T83" fmla="*/ 841 h 1470"/>
              <a:gd name="T84" fmla="*/ 4875 w 8006"/>
              <a:gd name="T85" fmla="*/ 1113 h 1470"/>
              <a:gd name="T86" fmla="*/ 3559 w 8006"/>
              <a:gd name="T87" fmla="*/ 1220 h 1470"/>
              <a:gd name="T88" fmla="*/ 3377 w 8006"/>
              <a:gd name="T89" fmla="*/ 1220 h 1470"/>
              <a:gd name="T90" fmla="*/ 3520 w 8006"/>
              <a:gd name="T91" fmla="*/ 23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006" h="1470">
                <a:moveTo>
                  <a:pt x="2159" y="421"/>
                </a:moveTo>
                <a:cubicBezTo>
                  <a:pt x="2180" y="421"/>
                  <a:pt x="2199" y="438"/>
                  <a:pt x="2199" y="461"/>
                </a:cubicBezTo>
                <a:cubicBezTo>
                  <a:pt x="2199" y="1222"/>
                  <a:pt x="2199" y="1222"/>
                  <a:pt x="2199" y="1222"/>
                </a:cubicBezTo>
                <a:cubicBezTo>
                  <a:pt x="2199" y="1243"/>
                  <a:pt x="2180" y="1260"/>
                  <a:pt x="2159" y="1260"/>
                </a:cubicBezTo>
                <a:cubicBezTo>
                  <a:pt x="2056" y="1260"/>
                  <a:pt x="2056" y="1260"/>
                  <a:pt x="2056" y="1260"/>
                </a:cubicBezTo>
                <a:cubicBezTo>
                  <a:pt x="2036" y="1260"/>
                  <a:pt x="2017" y="1244"/>
                  <a:pt x="2017" y="1223"/>
                </a:cubicBezTo>
                <a:cubicBezTo>
                  <a:pt x="2017" y="1153"/>
                  <a:pt x="2017" y="1153"/>
                  <a:pt x="2017" y="1153"/>
                </a:cubicBezTo>
                <a:cubicBezTo>
                  <a:pt x="1965" y="1230"/>
                  <a:pt x="1876" y="1283"/>
                  <a:pt x="1745" y="1283"/>
                </a:cubicBezTo>
                <a:cubicBezTo>
                  <a:pt x="1526" y="1283"/>
                  <a:pt x="1391" y="1138"/>
                  <a:pt x="1391" y="923"/>
                </a:cubicBezTo>
                <a:cubicBezTo>
                  <a:pt x="1391" y="460"/>
                  <a:pt x="1391" y="460"/>
                  <a:pt x="1391" y="460"/>
                </a:cubicBezTo>
                <a:cubicBezTo>
                  <a:pt x="1391" y="438"/>
                  <a:pt x="1411" y="421"/>
                  <a:pt x="1432" y="421"/>
                </a:cubicBezTo>
                <a:cubicBezTo>
                  <a:pt x="1535" y="421"/>
                  <a:pt x="1535" y="421"/>
                  <a:pt x="1535" y="421"/>
                </a:cubicBezTo>
                <a:cubicBezTo>
                  <a:pt x="1556" y="421"/>
                  <a:pt x="1573" y="438"/>
                  <a:pt x="1573" y="460"/>
                </a:cubicBezTo>
                <a:cubicBezTo>
                  <a:pt x="1573" y="893"/>
                  <a:pt x="1573" y="893"/>
                  <a:pt x="1573" y="893"/>
                </a:cubicBezTo>
                <a:cubicBezTo>
                  <a:pt x="1573" y="1033"/>
                  <a:pt x="1647" y="1125"/>
                  <a:pt x="1792" y="1125"/>
                </a:cubicBezTo>
                <a:cubicBezTo>
                  <a:pt x="1933" y="1125"/>
                  <a:pt x="2017" y="1029"/>
                  <a:pt x="2017" y="895"/>
                </a:cubicBezTo>
                <a:cubicBezTo>
                  <a:pt x="2017" y="460"/>
                  <a:pt x="2017" y="460"/>
                  <a:pt x="2017" y="460"/>
                </a:cubicBezTo>
                <a:cubicBezTo>
                  <a:pt x="2017" y="438"/>
                  <a:pt x="2036" y="421"/>
                  <a:pt x="2056" y="421"/>
                </a:cubicBezTo>
                <a:cubicBezTo>
                  <a:pt x="2159" y="421"/>
                  <a:pt x="2159" y="421"/>
                  <a:pt x="2159" y="421"/>
                </a:cubicBezTo>
                <a:moveTo>
                  <a:pt x="638" y="0"/>
                </a:moveTo>
                <a:cubicBezTo>
                  <a:pt x="285" y="0"/>
                  <a:pt x="0" y="274"/>
                  <a:pt x="0" y="641"/>
                </a:cubicBezTo>
                <a:cubicBezTo>
                  <a:pt x="0" y="1008"/>
                  <a:pt x="285" y="1283"/>
                  <a:pt x="638" y="1283"/>
                </a:cubicBezTo>
                <a:cubicBezTo>
                  <a:pt x="698" y="1283"/>
                  <a:pt x="757" y="1275"/>
                  <a:pt x="812" y="1260"/>
                </a:cubicBezTo>
                <a:cubicBezTo>
                  <a:pt x="881" y="1438"/>
                  <a:pt x="881" y="1438"/>
                  <a:pt x="881" y="1438"/>
                </a:cubicBezTo>
                <a:cubicBezTo>
                  <a:pt x="888" y="1458"/>
                  <a:pt x="902" y="1470"/>
                  <a:pt x="928" y="1470"/>
                </a:cubicBezTo>
                <a:cubicBezTo>
                  <a:pt x="1038" y="1470"/>
                  <a:pt x="1038" y="1470"/>
                  <a:pt x="1038" y="1470"/>
                </a:cubicBezTo>
                <a:cubicBezTo>
                  <a:pt x="1064" y="1470"/>
                  <a:pt x="1084" y="1452"/>
                  <a:pt x="1071" y="1419"/>
                </a:cubicBezTo>
                <a:cubicBezTo>
                  <a:pt x="982" y="1185"/>
                  <a:pt x="982" y="1185"/>
                  <a:pt x="982" y="1185"/>
                </a:cubicBezTo>
                <a:cubicBezTo>
                  <a:pt x="1159" y="1074"/>
                  <a:pt x="1276" y="877"/>
                  <a:pt x="1276" y="641"/>
                </a:cubicBezTo>
                <a:cubicBezTo>
                  <a:pt x="1276" y="274"/>
                  <a:pt x="991" y="0"/>
                  <a:pt x="638" y="0"/>
                </a:cubicBezTo>
                <a:moveTo>
                  <a:pt x="916" y="1013"/>
                </a:moveTo>
                <a:cubicBezTo>
                  <a:pt x="835" y="804"/>
                  <a:pt x="835" y="804"/>
                  <a:pt x="835" y="804"/>
                </a:cubicBezTo>
                <a:cubicBezTo>
                  <a:pt x="828" y="786"/>
                  <a:pt x="814" y="771"/>
                  <a:pt x="783" y="771"/>
                </a:cubicBezTo>
                <a:cubicBezTo>
                  <a:pt x="678" y="771"/>
                  <a:pt x="678" y="771"/>
                  <a:pt x="678" y="771"/>
                </a:cubicBezTo>
                <a:cubicBezTo>
                  <a:pt x="652" y="771"/>
                  <a:pt x="631" y="788"/>
                  <a:pt x="643" y="821"/>
                </a:cubicBezTo>
                <a:cubicBezTo>
                  <a:pt x="749" y="1096"/>
                  <a:pt x="749" y="1096"/>
                  <a:pt x="749" y="1096"/>
                </a:cubicBezTo>
                <a:cubicBezTo>
                  <a:pt x="714" y="1105"/>
                  <a:pt x="677" y="1110"/>
                  <a:pt x="638" y="1110"/>
                </a:cubicBezTo>
                <a:cubicBezTo>
                  <a:pt x="379" y="1110"/>
                  <a:pt x="196" y="907"/>
                  <a:pt x="196" y="641"/>
                </a:cubicBezTo>
                <a:cubicBezTo>
                  <a:pt x="196" y="376"/>
                  <a:pt x="379" y="173"/>
                  <a:pt x="638" y="173"/>
                </a:cubicBezTo>
                <a:cubicBezTo>
                  <a:pt x="897" y="173"/>
                  <a:pt x="1080" y="376"/>
                  <a:pt x="1080" y="641"/>
                </a:cubicBezTo>
                <a:cubicBezTo>
                  <a:pt x="1080" y="796"/>
                  <a:pt x="1018" y="929"/>
                  <a:pt x="916" y="1013"/>
                </a:cubicBezTo>
                <a:moveTo>
                  <a:pt x="7997" y="1218"/>
                </a:moveTo>
                <a:cubicBezTo>
                  <a:pt x="8006" y="1239"/>
                  <a:pt x="7995" y="1260"/>
                  <a:pt x="7969" y="1260"/>
                </a:cubicBezTo>
                <a:cubicBezTo>
                  <a:pt x="7854" y="1260"/>
                  <a:pt x="7854" y="1260"/>
                  <a:pt x="7854" y="1260"/>
                </a:cubicBezTo>
                <a:cubicBezTo>
                  <a:pt x="7833" y="1260"/>
                  <a:pt x="7815" y="1250"/>
                  <a:pt x="7808" y="1229"/>
                </a:cubicBezTo>
                <a:cubicBezTo>
                  <a:pt x="7595" y="655"/>
                  <a:pt x="7595" y="655"/>
                  <a:pt x="7595" y="655"/>
                </a:cubicBezTo>
                <a:cubicBezTo>
                  <a:pt x="7378" y="1229"/>
                  <a:pt x="7378" y="1229"/>
                  <a:pt x="7378" y="1229"/>
                </a:cubicBezTo>
                <a:cubicBezTo>
                  <a:pt x="7369" y="1251"/>
                  <a:pt x="7354" y="1260"/>
                  <a:pt x="7333" y="1260"/>
                </a:cubicBezTo>
                <a:cubicBezTo>
                  <a:pt x="7230" y="1260"/>
                  <a:pt x="7230" y="1260"/>
                  <a:pt x="7230" y="1260"/>
                </a:cubicBezTo>
                <a:cubicBezTo>
                  <a:pt x="7209" y="1260"/>
                  <a:pt x="7193" y="1251"/>
                  <a:pt x="7184" y="1229"/>
                </a:cubicBezTo>
                <a:cubicBezTo>
                  <a:pt x="6966" y="652"/>
                  <a:pt x="6966" y="652"/>
                  <a:pt x="6966" y="652"/>
                </a:cubicBezTo>
                <a:cubicBezTo>
                  <a:pt x="6751" y="1229"/>
                  <a:pt x="6751" y="1229"/>
                  <a:pt x="6751" y="1229"/>
                </a:cubicBezTo>
                <a:cubicBezTo>
                  <a:pt x="6742" y="1250"/>
                  <a:pt x="6726" y="1260"/>
                  <a:pt x="6705" y="1260"/>
                </a:cubicBezTo>
                <a:cubicBezTo>
                  <a:pt x="6597" y="1260"/>
                  <a:pt x="6597" y="1260"/>
                  <a:pt x="6597" y="1260"/>
                </a:cubicBezTo>
                <a:cubicBezTo>
                  <a:pt x="6576" y="1260"/>
                  <a:pt x="6560" y="1250"/>
                  <a:pt x="6551" y="1229"/>
                </a:cubicBezTo>
                <a:cubicBezTo>
                  <a:pt x="6338" y="652"/>
                  <a:pt x="6338" y="652"/>
                  <a:pt x="6338" y="652"/>
                </a:cubicBezTo>
                <a:cubicBezTo>
                  <a:pt x="6118" y="1229"/>
                  <a:pt x="6118" y="1229"/>
                  <a:pt x="6118" y="1229"/>
                </a:cubicBezTo>
                <a:cubicBezTo>
                  <a:pt x="6109" y="1251"/>
                  <a:pt x="6093" y="1260"/>
                  <a:pt x="6072" y="1260"/>
                </a:cubicBezTo>
                <a:cubicBezTo>
                  <a:pt x="5969" y="1260"/>
                  <a:pt x="5969" y="1260"/>
                  <a:pt x="5969" y="1260"/>
                </a:cubicBezTo>
                <a:cubicBezTo>
                  <a:pt x="5948" y="1260"/>
                  <a:pt x="5932" y="1251"/>
                  <a:pt x="5924" y="1229"/>
                </a:cubicBezTo>
                <a:cubicBezTo>
                  <a:pt x="5709" y="652"/>
                  <a:pt x="5709" y="652"/>
                  <a:pt x="5709" y="652"/>
                </a:cubicBezTo>
                <a:cubicBezTo>
                  <a:pt x="5494" y="1229"/>
                  <a:pt x="5494" y="1229"/>
                  <a:pt x="5494" y="1229"/>
                </a:cubicBezTo>
                <a:cubicBezTo>
                  <a:pt x="5487" y="1250"/>
                  <a:pt x="5469" y="1260"/>
                  <a:pt x="5448" y="1260"/>
                </a:cubicBezTo>
                <a:cubicBezTo>
                  <a:pt x="5336" y="1260"/>
                  <a:pt x="5336" y="1260"/>
                  <a:pt x="5336" y="1260"/>
                </a:cubicBezTo>
                <a:cubicBezTo>
                  <a:pt x="5310" y="1260"/>
                  <a:pt x="5300" y="1239"/>
                  <a:pt x="5308" y="1218"/>
                </a:cubicBezTo>
                <a:cubicBezTo>
                  <a:pt x="5600" y="454"/>
                  <a:pt x="5600" y="454"/>
                  <a:pt x="5600" y="454"/>
                </a:cubicBezTo>
                <a:cubicBezTo>
                  <a:pt x="5609" y="432"/>
                  <a:pt x="5625" y="421"/>
                  <a:pt x="5646" y="421"/>
                </a:cubicBezTo>
                <a:cubicBezTo>
                  <a:pt x="5772" y="421"/>
                  <a:pt x="5772" y="421"/>
                  <a:pt x="5772" y="421"/>
                </a:cubicBezTo>
                <a:cubicBezTo>
                  <a:pt x="5793" y="421"/>
                  <a:pt x="5808" y="432"/>
                  <a:pt x="5817" y="454"/>
                </a:cubicBezTo>
                <a:cubicBezTo>
                  <a:pt x="6023" y="1012"/>
                  <a:pt x="6023" y="1012"/>
                  <a:pt x="6023" y="1012"/>
                </a:cubicBezTo>
                <a:cubicBezTo>
                  <a:pt x="6231" y="454"/>
                  <a:pt x="6231" y="454"/>
                  <a:pt x="6231" y="454"/>
                </a:cubicBezTo>
                <a:cubicBezTo>
                  <a:pt x="6240" y="432"/>
                  <a:pt x="6256" y="421"/>
                  <a:pt x="6277" y="421"/>
                </a:cubicBezTo>
                <a:cubicBezTo>
                  <a:pt x="6401" y="421"/>
                  <a:pt x="6401" y="421"/>
                  <a:pt x="6401" y="421"/>
                </a:cubicBezTo>
                <a:cubicBezTo>
                  <a:pt x="6422" y="421"/>
                  <a:pt x="6438" y="432"/>
                  <a:pt x="6446" y="454"/>
                </a:cubicBezTo>
                <a:cubicBezTo>
                  <a:pt x="6653" y="1012"/>
                  <a:pt x="6653" y="1012"/>
                  <a:pt x="6653" y="1012"/>
                </a:cubicBezTo>
                <a:cubicBezTo>
                  <a:pt x="6859" y="454"/>
                  <a:pt x="6859" y="454"/>
                  <a:pt x="6859" y="454"/>
                </a:cubicBezTo>
                <a:cubicBezTo>
                  <a:pt x="6868" y="432"/>
                  <a:pt x="6883" y="421"/>
                  <a:pt x="6904" y="421"/>
                </a:cubicBezTo>
                <a:cubicBezTo>
                  <a:pt x="7029" y="421"/>
                  <a:pt x="7029" y="421"/>
                  <a:pt x="7029" y="421"/>
                </a:cubicBezTo>
                <a:cubicBezTo>
                  <a:pt x="7049" y="421"/>
                  <a:pt x="7065" y="432"/>
                  <a:pt x="7074" y="454"/>
                </a:cubicBezTo>
                <a:cubicBezTo>
                  <a:pt x="7284" y="1012"/>
                  <a:pt x="7284" y="1012"/>
                  <a:pt x="7284" y="1012"/>
                </a:cubicBezTo>
                <a:cubicBezTo>
                  <a:pt x="7488" y="454"/>
                  <a:pt x="7488" y="454"/>
                  <a:pt x="7488" y="454"/>
                </a:cubicBezTo>
                <a:cubicBezTo>
                  <a:pt x="7497" y="432"/>
                  <a:pt x="7513" y="421"/>
                  <a:pt x="7534" y="421"/>
                </a:cubicBezTo>
                <a:cubicBezTo>
                  <a:pt x="7660" y="421"/>
                  <a:pt x="7660" y="421"/>
                  <a:pt x="7660" y="421"/>
                </a:cubicBezTo>
                <a:cubicBezTo>
                  <a:pt x="7681" y="421"/>
                  <a:pt x="7696" y="432"/>
                  <a:pt x="7705" y="454"/>
                </a:cubicBezTo>
                <a:cubicBezTo>
                  <a:pt x="7997" y="1218"/>
                  <a:pt x="7997" y="1218"/>
                  <a:pt x="7997" y="1218"/>
                </a:cubicBezTo>
                <a:moveTo>
                  <a:pt x="3159" y="421"/>
                </a:moveTo>
                <a:cubicBezTo>
                  <a:pt x="3055" y="421"/>
                  <a:pt x="3055" y="421"/>
                  <a:pt x="3055" y="421"/>
                </a:cubicBezTo>
                <a:cubicBezTo>
                  <a:pt x="3035" y="421"/>
                  <a:pt x="3015" y="438"/>
                  <a:pt x="3015" y="461"/>
                </a:cubicBezTo>
                <a:cubicBezTo>
                  <a:pt x="3015" y="531"/>
                  <a:pt x="3015" y="531"/>
                  <a:pt x="3015" y="531"/>
                </a:cubicBezTo>
                <a:cubicBezTo>
                  <a:pt x="2963" y="452"/>
                  <a:pt x="2861" y="397"/>
                  <a:pt x="2741" y="397"/>
                </a:cubicBezTo>
                <a:cubicBezTo>
                  <a:pt x="2514" y="397"/>
                  <a:pt x="2318" y="577"/>
                  <a:pt x="2318" y="839"/>
                </a:cubicBezTo>
                <a:cubicBezTo>
                  <a:pt x="2318" y="1105"/>
                  <a:pt x="2514" y="1283"/>
                  <a:pt x="2739" y="1283"/>
                </a:cubicBezTo>
                <a:cubicBezTo>
                  <a:pt x="2861" y="1283"/>
                  <a:pt x="2961" y="1227"/>
                  <a:pt x="3015" y="1148"/>
                </a:cubicBezTo>
                <a:cubicBezTo>
                  <a:pt x="3015" y="1222"/>
                  <a:pt x="3015" y="1222"/>
                  <a:pt x="3015" y="1222"/>
                </a:cubicBezTo>
                <a:cubicBezTo>
                  <a:pt x="3015" y="1243"/>
                  <a:pt x="3035" y="1260"/>
                  <a:pt x="3055" y="1260"/>
                </a:cubicBezTo>
                <a:cubicBezTo>
                  <a:pt x="3159" y="1260"/>
                  <a:pt x="3159" y="1260"/>
                  <a:pt x="3159" y="1260"/>
                </a:cubicBezTo>
                <a:cubicBezTo>
                  <a:pt x="3180" y="1260"/>
                  <a:pt x="3197" y="1243"/>
                  <a:pt x="3197" y="1222"/>
                </a:cubicBezTo>
                <a:cubicBezTo>
                  <a:pt x="3197" y="461"/>
                  <a:pt x="3197" y="461"/>
                  <a:pt x="3197" y="461"/>
                </a:cubicBezTo>
                <a:cubicBezTo>
                  <a:pt x="3197" y="438"/>
                  <a:pt x="3180" y="421"/>
                  <a:pt x="3159" y="421"/>
                </a:cubicBezTo>
                <a:moveTo>
                  <a:pt x="2760" y="1115"/>
                </a:moveTo>
                <a:cubicBezTo>
                  <a:pt x="2610" y="1115"/>
                  <a:pt x="2503" y="993"/>
                  <a:pt x="2503" y="841"/>
                </a:cubicBezTo>
                <a:cubicBezTo>
                  <a:pt x="2503" y="687"/>
                  <a:pt x="2610" y="568"/>
                  <a:pt x="2760" y="568"/>
                </a:cubicBezTo>
                <a:cubicBezTo>
                  <a:pt x="2909" y="568"/>
                  <a:pt x="3017" y="687"/>
                  <a:pt x="3017" y="841"/>
                </a:cubicBezTo>
                <a:cubicBezTo>
                  <a:pt x="3017" y="993"/>
                  <a:pt x="2909" y="1115"/>
                  <a:pt x="2760" y="1115"/>
                </a:cubicBezTo>
                <a:moveTo>
                  <a:pt x="4389" y="1141"/>
                </a:moveTo>
                <a:cubicBezTo>
                  <a:pt x="4412" y="1169"/>
                  <a:pt x="4393" y="1190"/>
                  <a:pt x="4381" y="1199"/>
                </a:cubicBezTo>
                <a:cubicBezTo>
                  <a:pt x="4309" y="1253"/>
                  <a:pt x="4214" y="1283"/>
                  <a:pt x="4111" y="1283"/>
                </a:cubicBezTo>
                <a:cubicBezTo>
                  <a:pt x="3851" y="1283"/>
                  <a:pt x="3678" y="1092"/>
                  <a:pt x="3678" y="841"/>
                </a:cubicBezTo>
                <a:cubicBezTo>
                  <a:pt x="3678" y="589"/>
                  <a:pt x="3851" y="397"/>
                  <a:pt x="4111" y="397"/>
                </a:cubicBezTo>
                <a:cubicBezTo>
                  <a:pt x="4214" y="397"/>
                  <a:pt x="4309" y="426"/>
                  <a:pt x="4381" y="480"/>
                </a:cubicBezTo>
                <a:cubicBezTo>
                  <a:pt x="4393" y="489"/>
                  <a:pt x="4410" y="508"/>
                  <a:pt x="4389" y="538"/>
                </a:cubicBezTo>
                <a:cubicBezTo>
                  <a:pt x="4340" y="606"/>
                  <a:pt x="4340" y="606"/>
                  <a:pt x="4340" y="606"/>
                </a:cubicBezTo>
                <a:cubicBezTo>
                  <a:pt x="4321" y="633"/>
                  <a:pt x="4298" y="626"/>
                  <a:pt x="4279" y="613"/>
                </a:cubicBezTo>
                <a:cubicBezTo>
                  <a:pt x="4234" y="585"/>
                  <a:pt x="4179" y="563"/>
                  <a:pt x="4117" y="563"/>
                </a:cubicBezTo>
                <a:cubicBezTo>
                  <a:pt x="3964" y="563"/>
                  <a:pt x="3863" y="685"/>
                  <a:pt x="3863" y="841"/>
                </a:cubicBezTo>
                <a:cubicBezTo>
                  <a:pt x="3863" y="996"/>
                  <a:pt x="3964" y="1117"/>
                  <a:pt x="4117" y="1117"/>
                </a:cubicBezTo>
                <a:cubicBezTo>
                  <a:pt x="4179" y="1117"/>
                  <a:pt x="4230" y="1092"/>
                  <a:pt x="4276" y="1066"/>
                </a:cubicBezTo>
                <a:cubicBezTo>
                  <a:pt x="4295" y="1056"/>
                  <a:pt x="4316" y="1047"/>
                  <a:pt x="4337" y="1075"/>
                </a:cubicBezTo>
                <a:lnTo>
                  <a:pt x="4389" y="1141"/>
                </a:lnTo>
                <a:close/>
                <a:moveTo>
                  <a:pt x="4875" y="398"/>
                </a:moveTo>
                <a:cubicBezTo>
                  <a:pt x="4630" y="398"/>
                  <a:pt x="4435" y="591"/>
                  <a:pt x="4435" y="841"/>
                </a:cubicBezTo>
                <a:cubicBezTo>
                  <a:pt x="4435" y="1092"/>
                  <a:pt x="4630" y="1283"/>
                  <a:pt x="4875" y="1283"/>
                </a:cubicBezTo>
                <a:cubicBezTo>
                  <a:pt x="5120" y="1283"/>
                  <a:pt x="5316" y="1092"/>
                  <a:pt x="5316" y="841"/>
                </a:cubicBezTo>
                <a:cubicBezTo>
                  <a:pt x="5316" y="591"/>
                  <a:pt x="5120" y="398"/>
                  <a:pt x="4875" y="398"/>
                </a:cubicBezTo>
                <a:moveTo>
                  <a:pt x="4875" y="1113"/>
                </a:moveTo>
                <a:cubicBezTo>
                  <a:pt x="4725" y="1113"/>
                  <a:pt x="4618" y="993"/>
                  <a:pt x="4618" y="841"/>
                </a:cubicBezTo>
                <a:cubicBezTo>
                  <a:pt x="4618" y="687"/>
                  <a:pt x="4725" y="568"/>
                  <a:pt x="4875" y="568"/>
                </a:cubicBezTo>
                <a:cubicBezTo>
                  <a:pt x="5026" y="568"/>
                  <a:pt x="5132" y="687"/>
                  <a:pt x="5132" y="841"/>
                </a:cubicBezTo>
                <a:cubicBezTo>
                  <a:pt x="5132" y="993"/>
                  <a:pt x="5026" y="1113"/>
                  <a:pt x="4875" y="1113"/>
                </a:cubicBezTo>
                <a:moveTo>
                  <a:pt x="3520" y="23"/>
                </a:moveTo>
                <a:cubicBezTo>
                  <a:pt x="3543" y="23"/>
                  <a:pt x="3559" y="42"/>
                  <a:pt x="3559" y="63"/>
                </a:cubicBezTo>
                <a:cubicBezTo>
                  <a:pt x="3559" y="1220"/>
                  <a:pt x="3559" y="1220"/>
                  <a:pt x="3559" y="1220"/>
                </a:cubicBezTo>
                <a:cubicBezTo>
                  <a:pt x="3559" y="1241"/>
                  <a:pt x="3543" y="1260"/>
                  <a:pt x="3520" y="1260"/>
                </a:cubicBezTo>
                <a:cubicBezTo>
                  <a:pt x="3417" y="1260"/>
                  <a:pt x="3417" y="1260"/>
                  <a:pt x="3417" y="1260"/>
                </a:cubicBezTo>
                <a:cubicBezTo>
                  <a:pt x="3396" y="1260"/>
                  <a:pt x="3377" y="1241"/>
                  <a:pt x="3377" y="1220"/>
                </a:cubicBezTo>
                <a:cubicBezTo>
                  <a:pt x="3377" y="63"/>
                  <a:pt x="3377" y="63"/>
                  <a:pt x="3377" y="63"/>
                </a:cubicBezTo>
                <a:cubicBezTo>
                  <a:pt x="3377" y="42"/>
                  <a:pt x="3396" y="23"/>
                  <a:pt x="3417" y="23"/>
                </a:cubicBezTo>
                <a:cubicBezTo>
                  <a:pt x="3520" y="23"/>
                  <a:pt x="3520" y="23"/>
                  <a:pt x="3520" y="23"/>
                </a:cubicBezTo>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latin typeface="Microsoft Sans Serif"/>
            </a:endParaRPr>
          </a:p>
        </p:txBody>
      </p:sp>
      <p:sp>
        <p:nvSpPr>
          <p:cNvPr id="38" name="TextBox 37">
            <a:extLst>
              <a:ext uri="{FF2B5EF4-FFF2-40B4-BE49-F238E27FC236}">
                <a16:creationId xmlns:a16="http://schemas.microsoft.com/office/drawing/2014/main" id="{5A83A160-D46F-4734-801C-1A888641CFE8}"/>
              </a:ext>
            </a:extLst>
          </p:cNvPr>
          <p:cNvSpPr txBox="1"/>
          <p:nvPr userDrawn="1"/>
        </p:nvSpPr>
        <p:spPr bwMode="gray">
          <a:xfrm>
            <a:off x="847768" y="5602946"/>
            <a:ext cx="3127218" cy="616131"/>
          </a:xfrm>
          <a:prstGeom prst="rect">
            <a:avLst/>
          </a:prstGeom>
          <a:noFill/>
        </p:spPr>
        <p:txBody>
          <a:bodyPr wrap="square" lIns="0" tIns="0" rIns="0" bIns="0" rtlCol="0">
            <a:spAutoFit/>
          </a:bodyPr>
          <a:lstStyle/>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Follow us on:</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For more information, visit us at:</a:t>
            </a:r>
          </a:p>
          <a:p>
            <a:pPr marL="0" marR="0" lvl="0" indent="0" algn="l" defTabSz="914400" rtl="0" eaLnBrk="1" fontAlgn="auto" latinLnBrk="0" hangingPunct="1">
              <a:lnSpc>
                <a:spcPct val="114000"/>
              </a:lnSpc>
              <a:spcBef>
                <a:spcPts val="0"/>
              </a:spcBef>
              <a:spcAft>
                <a:spcPts val="300"/>
              </a:spcAft>
              <a:buClrTx/>
              <a:buSzTx/>
              <a:buFontTx/>
              <a:buNone/>
              <a:tabLst/>
              <a:defRPr/>
            </a:pPr>
            <a:r>
              <a:rPr kumimoji="0" lang="en-US" sz="1050" b="0" i="0" u="none" strike="noStrike" kern="1200" cap="none" spc="0" normalizeH="0" baseline="0" noProof="0" dirty="0">
                <a:ln>
                  <a:noFill/>
                </a:ln>
                <a:solidFill>
                  <a:schemeClr val="bg1"/>
                </a:solidFill>
                <a:effectLst/>
                <a:uLnTx/>
                <a:uFillTx/>
                <a:latin typeface="+mn-lt"/>
                <a:ea typeface="+mn-ea"/>
                <a:cs typeface="+mn-cs"/>
              </a:rPr>
              <a:t>qualcomm.com &amp; qualcomm.com/blog</a:t>
            </a:r>
          </a:p>
        </p:txBody>
      </p:sp>
      <p:sp>
        <p:nvSpPr>
          <p:cNvPr id="17" name="TextBox 16">
            <a:extLst>
              <a:ext uri="{FF2B5EF4-FFF2-40B4-BE49-F238E27FC236}">
                <a16:creationId xmlns:a16="http://schemas.microsoft.com/office/drawing/2014/main" id="{92404B8A-66AD-4D44-AFE4-9BECF391E4CB}"/>
              </a:ext>
            </a:extLst>
          </p:cNvPr>
          <p:cNvSpPr txBox="1"/>
          <p:nvPr userDrawn="1"/>
        </p:nvSpPr>
        <p:spPr bwMode="gray">
          <a:xfrm>
            <a:off x="465622" y="2536613"/>
            <a:ext cx="8725779" cy="1606594"/>
          </a:xfrm>
          <a:prstGeom prst="rect">
            <a:avLst/>
          </a:prstGeom>
          <a:noFill/>
        </p:spPr>
        <p:txBody>
          <a:bodyPr wrap="square" lIns="0" tIns="0" rIns="0" bIns="0" rtlCol="0">
            <a:spAutoFit/>
          </a:bodyPr>
          <a:lstStyle/>
          <a:p>
            <a:pPr marL="0" marR="0" lvl="0" indent="0" algn="l" defTabSz="914400" rtl="0" eaLnBrk="1" fontAlgn="auto" latinLnBrk="0" hangingPunct="1">
              <a:lnSpc>
                <a:spcPct val="87000"/>
              </a:lnSpc>
              <a:spcBef>
                <a:spcPts val="0"/>
              </a:spcBef>
              <a:spcAft>
                <a:spcPts val="0"/>
              </a:spcAft>
              <a:buClrTx/>
              <a:buSzTx/>
              <a:buFontTx/>
              <a:buNone/>
              <a:tabLst/>
              <a:defRPr/>
            </a:pPr>
            <a:r>
              <a:rPr kumimoji="0" lang="en-US" sz="12000" b="0" i="0" u="none" strike="noStrike" kern="1200" cap="none" spc="-300" normalizeH="0" noProof="0" dirty="0">
                <a:ln>
                  <a:noFill/>
                </a:ln>
                <a:solidFill>
                  <a:schemeClr val="accent6">
                    <a:lumMod val="50000"/>
                  </a:schemeClr>
                </a:solidFill>
                <a:effectLst>
                  <a:innerShdw blurRad="25400" dist="12700" dir="13500000">
                    <a:prstClr val="black">
                      <a:alpha val="50000"/>
                    </a:prstClr>
                  </a:innerShdw>
                </a:effectLst>
                <a:uLnTx/>
                <a:uFillTx/>
              </a:rPr>
              <a:t>T</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h</a:t>
            </a:r>
            <a:r>
              <a:rPr kumimoji="0" lang="en-US" sz="12000" b="0" i="0" u="none" strike="noStrike" kern="1200" cap="none" spc="-600" normalizeH="0" noProof="0" dirty="0">
                <a:ln>
                  <a:noFill/>
                </a:ln>
                <a:solidFill>
                  <a:schemeClr val="accent6">
                    <a:lumMod val="50000"/>
                  </a:schemeClr>
                </a:solidFill>
                <a:effectLst>
                  <a:innerShdw blurRad="25400" dist="12700" dir="13500000">
                    <a:prstClr val="black">
                      <a:alpha val="50000"/>
                    </a:prstClr>
                  </a:innerShdw>
                </a:effectLst>
                <a:uLnTx/>
                <a:uFillTx/>
              </a:rPr>
              <a:t>a</a:t>
            </a:r>
            <a:r>
              <a:rPr kumimoji="0" lang="en-US" sz="12000" b="0" i="0" u="none" strike="noStrike" kern="1200" cap="none" spc="-450" normalizeH="0" noProof="0" dirty="0">
                <a:ln>
                  <a:noFill/>
                </a:ln>
                <a:solidFill>
                  <a:schemeClr val="accent6">
                    <a:lumMod val="50000"/>
                  </a:schemeClr>
                </a:solidFill>
                <a:effectLst>
                  <a:innerShdw blurRad="25400" dist="12700" dir="13500000">
                    <a:prstClr val="black">
                      <a:alpha val="50000"/>
                    </a:prstClr>
                  </a:innerShdw>
                </a:effectLst>
                <a:uLnTx/>
                <a:uFillTx/>
              </a:rPr>
              <a:t>n</a:t>
            </a:r>
            <a:r>
              <a:rPr kumimoji="0" lang="en-US" sz="12000" b="0" i="0" u="none" strike="noStrike" kern="1200" cap="none" spc="-600" normalizeH="0" noProof="0" dirty="0">
                <a:ln>
                  <a:noFill/>
                </a:ln>
                <a:solidFill>
                  <a:schemeClr val="accent6">
                    <a:lumMod val="50000"/>
                  </a:schemeClr>
                </a:solidFill>
                <a:effectLst>
                  <a:innerShdw blurRad="25400" dist="12700" dir="13500000">
                    <a:prstClr val="black">
                      <a:alpha val="50000"/>
                    </a:prstClr>
                  </a:innerShdw>
                </a:effectLst>
                <a:uLnTx/>
                <a:uFillTx/>
              </a:rPr>
              <a:t>k </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y</a:t>
            </a:r>
            <a:r>
              <a:rPr kumimoji="0" lang="en-US" sz="12000" b="0" i="0" u="none" strike="noStrike" kern="1200" cap="none" normalizeH="0" baseline="0" noProof="0" dirty="0">
                <a:ln>
                  <a:noFill/>
                </a:ln>
                <a:solidFill>
                  <a:schemeClr val="accent6">
                    <a:lumMod val="50000"/>
                  </a:schemeClr>
                </a:solidFill>
                <a:effectLst>
                  <a:innerShdw blurRad="25400" dist="12700" dir="13500000">
                    <a:prstClr val="black">
                      <a:alpha val="50000"/>
                    </a:prstClr>
                  </a:innerShdw>
                </a:effectLst>
                <a:uLnTx/>
                <a:uFillTx/>
              </a:rPr>
              <a:t>o</a:t>
            </a:r>
            <a:r>
              <a:rPr kumimoji="0" lang="en-US" sz="12000" b="0" i="0" u="none" strike="noStrike" kern="1200" cap="none" spc="-300" normalizeH="0" baseline="0" noProof="0" dirty="0">
                <a:ln>
                  <a:noFill/>
                </a:ln>
                <a:solidFill>
                  <a:schemeClr val="accent6">
                    <a:lumMod val="50000"/>
                  </a:schemeClr>
                </a:solidFill>
                <a:effectLst>
                  <a:innerShdw blurRad="25400" dist="12700" dir="13500000">
                    <a:prstClr val="black">
                      <a:alpha val="50000"/>
                    </a:prstClr>
                  </a:innerShdw>
                </a:effectLst>
                <a:uLnTx/>
                <a:uFillTx/>
              </a:rPr>
              <a:t>u</a:t>
            </a:r>
          </a:p>
        </p:txBody>
      </p:sp>
      <p:sp>
        <p:nvSpPr>
          <p:cNvPr id="18" name="TextBox 17">
            <a:extLst>
              <a:ext uri="{FF2B5EF4-FFF2-40B4-BE49-F238E27FC236}">
                <a16:creationId xmlns:a16="http://schemas.microsoft.com/office/drawing/2014/main" id="{2A980C16-EC75-CB40-AB7F-F5BBCD203B3E}"/>
              </a:ext>
            </a:extLst>
          </p:cNvPr>
          <p:cNvSpPr txBox="1"/>
          <p:nvPr userDrawn="1"/>
        </p:nvSpPr>
        <p:spPr>
          <a:xfrm>
            <a:off x="847768"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l"/>
            <a:r>
              <a:rPr lang="en-US" sz="800" baseline="0" dirty="0">
                <a:solidFill>
                  <a:schemeClr val="accent5">
                    <a:lumMod val="60000"/>
                    <a:lumOff val="40000"/>
                  </a:schemeClr>
                </a:solidFill>
              </a:rPr>
              <a:t>Confidential – Qualcomm Technologies, Inc. and/or its affiliated companies – May Contain Trade Secrets</a:t>
            </a:r>
          </a:p>
        </p:txBody>
      </p:sp>
      <p:grpSp>
        <p:nvGrpSpPr>
          <p:cNvPr id="22" name="Group 21">
            <a:extLst>
              <a:ext uri="{FF2B5EF4-FFF2-40B4-BE49-F238E27FC236}">
                <a16:creationId xmlns:a16="http://schemas.microsoft.com/office/drawing/2014/main" id="{1358A744-C834-54E9-AA30-C951C986B342}"/>
              </a:ext>
            </a:extLst>
          </p:cNvPr>
          <p:cNvGrpSpPr/>
          <p:nvPr userDrawn="1"/>
        </p:nvGrpSpPr>
        <p:grpSpPr>
          <a:xfrm>
            <a:off x="1710812" y="5611728"/>
            <a:ext cx="1036171" cy="137160"/>
            <a:chOff x="2442332" y="4081331"/>
            <a:chExt cx="1036171" cy="137160"/>
          </a:xfrm>
          <a:solidFill>
            <a:schemeClr val="bg1"/>
          </a:solidFill>
        </p:grpSpPr>
        <p:sp>
          <p:nvSpPr>
            <p:cNvPr id="23" name="Freeform 12">
              <a:extLst>
                <a:ext uri="{FF2B5EF4-FFF2-40B4-BE49-F238E27FC236}">
                  <a16:creationId xmlns:a16="http://schemas.microsoft.com/office/drawing/2014/main" id="{C79C791E-32A0-D50B-85EB-CC1611B194FE}"/>
                </a:ext>
              </a:extLst>
            </p:cNvPr>
            <p:cNvSpPr>
              <a:spLocks noChangeAspect="1"/>
            </p:cNvSpPr>
            <p:nvPr/>
          </p:nvSpPr>
          <p:spPr bwMode="gray">
            <a:xfrm>
              <a:off x="2645092" y="4081331"/>
              <a:ext cx="168791" cy="137160"/>
            </a:xfrm>
            <a:custGeom>
              <a:avLst/>
              <a:gdLst>
                <a:gd name="T0" fmla="*/ 800 w 800"/>
                <a:gd name="T1" fmla="*/ 77 h 650"/>
                <a:gd name="T2" fmla="*/ 706 w 800"/>
                <a:gd name="T3" fmla="*/ 103 h 650"/>
                <a:gd name="T4" fmla="*/ 778 w 800"/>
                <a:gd name="T5" fmla="*/ 12 h 650"/>
                <a:gd name="T6" fmla="*/ 674 w 800"/>
                <a:gd name="T7" fmla="*/ 52 h 650"/>
                <a:gd name="T8" fmla="*/ 554 w 800"/>
                <a:gd name="T9" fmla="*/ 0 h 650"/>
                <a:gd name="T10" fmla="*/ 390 w 800"/>
                <a:gd name="T11" fmla="*/ 164 h 650"/>
                <a:gd name="T12" fmla="*/ 394 w 800"/>
                <a:gd name="T13" fmla="*/ 201 h 650"/>
                <a:gd name="T14" fmla="*/ 56 w 800"/>
                <a:gd name="T15" fmla="*/ 30 h 650"/>
                <a:gd name="T16" fmla="*/ 33 w 800"/>
                <a:gd name="T17" fmla="*/ 112 h 650"/>
                <a:gd name="T18" fmla="*/ 106 w 800"/>
                <a:gd name="T19" fmla="*/ 249 h 650"/>
                <a:gd name="T20" fmla="*/ 32 w 800"/>
                <a:gd name="T21" fmla="*/ 229 h 650"/>
                <a:gd name="T22" fmla="*/ 32 w 800"/>
                <a:gd name="T23" fmla="*/ 231 h 650"/>
                <a:gd name="T24" fmla="*/ 164 w 800"/>
                <a:gd name="T25" fmla="*/ 392 h 650"/>
                <a:gd name="T26" fmla="*/ 121 w 800"/>
                <a:gd name="T27" fmla="*/ 397 h 650"/>
                <a:gd name="T28" fmla="*/ 90 w 800"/>
                <a:gd name="T29" fmla="*/ 394 h 650"/>
                <a:gd name="T30" fmla="*/ 243 w 800"/>
                <a:gd name="T31" fmla="*/ 508 h 650"/>
                <a:gd name="T32" fmla="*/ 39 w 800"/>
                <a:gd name="T33" fmla="*/ 579 h 650"/>
                <a:gd name="T34" fmla="*/ 0 w 800"/>
                <a:gd name="T35" fmla="*/ 576 h 650"/>
                <a:gd name="T36" fmla="*/ 252 w 800"/>
                <a:gd name="T37" fmla="*/ 650 h 650"/>
                <a:gd name="T38" fmla="*/ 719 w 800"/>
                <a:gd name="T39" fmla="*/ 183 h 650"/>
                <a:gd name="T40" fmla="*/ 718 w 800"/>
                <a:gd name="T41" fmla="*/ 162 h 650"/>
                <a:gd name="T42" fmla="*/ 800 w 800"/>
                <a:gd name="T43" fmla="*/ 77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650">
                  <a:moveTo>
                    <a:pt x="800" y="77"/>
                  </a:moveTo>
                  <a:cubicBezTo>
                    <a:pt x="771" y="90"/>
                    <a:pt x="739" y="99"/>
                    <a:pt x="706" y="103"/>
                  </a:cubicBezTo>
                  <a:cubicBezTo>
                    <a:pt x="740" y="82"/>
                    <a:pt x="766" y="50"/>
                    <a:pt x="778" y="12"/>
                  </a:cubicBezTo>
                  <a:cubicBezTo>
                    <a:pt x="746" y="31"/>
                    <a:pt x="711" y="44"/>
                    <a:pt x="674" y="52"/>
                  </a:cubicBezTo>
                  <a:cubicBezTo>
                    <a:pt x="644" y="20"/>
                    <a:pt x="601" y="0"/>
                    <a:pt x="554" y="0"/>
                  </a:cubicBezTo>
                  <a:cubicBezTo>
                    <a:pt x="463" y="0"/>
                    <a:pt x="390" y="73"/>
                    <a:pt x="390" y="164"/>
                  </a:cubicBezTo>
                  <a:cubicBezTo>
                    <a:pt x="390" y="177"/>
                    <a:pt x="391" y="189"/>
                    <a:pt x="394" y="201"/>
                  </a:cubicBezTo>
                  <a:cubicBezTo>
                    <a:pt x="258" y="195"/>
                    <a:pt x="137" y="129"/>
                    <a:pt x="56" y="30"/>
                  </a:cubicBezTo>
                  <a:cubicBezTo>
                    <a:pt x="42" y="54"/>
                    <a:pt x="33" y="82"/>
                    <a:pt x="33" y="112"/>
                  </a:cubicBezTo>
                  <a:cubicBezTo>
                    <a:pt x="33" y="169"/>
                    <a:pt x="62" y="220"/>
                    <a:pt x="106" y="249"/>
                  </a:cubicBezTo>
                  <a:cubicBezTo>
                    <a:pt x="80" y="248"/>
                    <a:pt x="54" y="241"/>
                    <a:pt x="32" y="229"/>
                  </a:cubicBezTo>
                  <a:cubicBezTo>
                    <a:pt x="32" y="229"/>
                    <a:pt x="32" y="230"/>
                    <a:pt x="32" y="231"/>
                  </a:cubicBezTo>
                  <a:cubicBezTo>
                    <a:pt x="32" y="310"/>
                    <a:pt x="89" y="376"/>
                    <a:pt x="164" y="392"/>
                  </a:cubicBezTo>
                  <a:cubicBezTo>
                    <a:pt x="150" y="395"/>
                    <a:pt x="136" y="397"/>
                    <a:pt x="121" y="397"/>
                  </a:cubicBezTo>
                  <a:cubicBezTo>
                    <a:pt x="110" y="397"/>
                    <a:pt x="100" y="396"/>
                    <a:pt x="90" y="394"/>
                  </a:cubicBezTo>
                  <a:cubicBezTo>
                    <a:pt x="111" y="460"/>
                    <a:pt x="171" y="507"/>
                    <a:pt x="243" y="508"/>
                  </a:cubicBezTo>
                  <a:cubicBezTo>
                    <a:pt x="187" y="552"/>
                    <a:pt x="116" y="579"/>
                    <a:pt x="39" y="579"/>
                  </a:cubicBezTo>
                  <a:cubicBezTo>
                    <a:pt x="26" y="579"/>
                    <a:pt x="13" y="578"/>
                    <a:pt x="0" y="576"/>
                  </a:cubicBezTo>
                  <a:cubicBezTo>
                    <a:pt x="73" y="623"/>
                    <a:pt x="159" y="650"/>
                    <a:pt x="252" y="650"/>
                  </a:cubicBezTo>
                  <a:cubicBezTo>
                    <a:pt x="553" y="650"/>
                    <a:pt x="719" y="400"/>
                    <a:pt x="719" y="183"/>
                  </a:cubicBezTo>
                  <a:cubicBezTo>
                    <a:pt x="719" y="176"/>
                    <a:pt x="718" y="169"/>
                    <a:pt x="718" y="162"/>
                  </a:cubicBezTo>
                  <a:cubicBezTo>
                    <a:pt x="750" y="139"/>
                    <a:pt x="778" y="110"/>
                    <a:pt x="800" y="77"/>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nvGrpSpPr>
            <p:cNvPr id="25" name="Group 5">
              <a:extLst>
                <a:ext uri="{FF2B5EF4-FFF2-40B4-BE49-F238E27FC236}">
                  <a16:creationId xmlns:a16="http://schemas.microsoft.com/office/drawing/2014/main" id="{0D4430FF-72B3-C0B0-6A1C-BA142B4277BB}"/>
                </a:ext>
              </a:extLst>
            </p:cNvPr>
            <p:cNvGrpSpPr>
              <a:grpSpLocks noChangeAspect="1"/>
            </p:cNvGrpSpPr>
            <p:nvPr/>
          </p:nvGrpSpPr>
          <p:grpSpPr bwMode="gray">
            <a:xfrm>
              <a:off x="2442332" y="4081331"/>
              <a:ext cx="138792" cy="137160"/>
              <a:chOff x="3331" y="1656"/>
              <a:chExt cx="1020" cy="1008"/>
            </a:xfrm>
            <a:grpFill/>
          </p:grpSpPr>
          <p:sp>
            <p:nvSpPr>
              <p:cNvPr id="44" name="Freeform 6">
                <a:extLst>
                  <a:ext uri="{FF2B5EF4-FFF2-40B4-BE49-F238E27FC236}">
                    <a16:creationId xmlns:a16="http://schemas.microsoft.com/office/drawing/2014/main" id="{DC6A2126-4B46-D02B-846A-EB935D2FEDA1}"/>
                  </a:ext>
                </a:extLst>
              </p:cNvPr>
              <p:cNvSpPr>
                <a:spLocks noEditPoints="1"/>
              </p:cNvSpPr>
              <p:nvPr/>
            </p:nvSpPr>
            <p:spPr bwMode="gray">
              <a:xfrm>
                <a:off x="3331" y="1656"/>
                <a:ext cx="232" cy="1008"/>
              </a:xfrm>
              <a:custGeom>
                <a:avLst/>
                <a:gdLst>
                  <a:gd name="T0" fmla="*/ 98 w 98"/>
                  <a:gd name="T1" fmla="*/ 46 h 427"/>
                  <a:gd name="T2" fmla="*/ 48 w 98"/>
                  <a:gd name="T3" fmla="*/ 92 h 427"/>
                  <a:gd name="T4" fmla="*/ 0 w 98"/>
                  <a:gd name="T5" fmla="*/ 46 h 427"/>
                  <a:gd name="T6" fmla="*/ 49 w 98"/>
                  <a:gd name="T7" fmla="*/ 0 h 427"/>
                  <a:gd name="T8" fmla="*/ 98 w 98"/>
                  <a:gd name="T9" fmla="*/ 46 h 427"/>
                  <a:gd name="T10" fmla="*/ 2 w 98"/>
                  <a:gd name="T11" fmla="*/ 427 h 427"/>
                  <a:gd name="T12" fmla="*/ 2 w 98"/>
                  <a:gd name="T13" fmla="*/ 129 h 427"/>
                  <a:gd name="T14" fmla="*/ 95 w 98"/>
                  <a:gd name="T15" fmla="*/ 129 h 427"/>
                  <a:gd name="T16" fmla="*/ 95 w 98"/>
                  <a:gd name="T17" fmla="*/ 427 h 427"/>
                  <a:gd name="T18" fmla="*/ 2 w 98"/>
                  <a:gd name="T19" fmla="*/ 427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8" h="427">
                    <a:moveTo>
                      <a:pt x="98" y="46"/>
                    </a:moveTo>
                    <a:cubicBezTo>
                      <a:pt x="98" y="72"/>
                      <a:pt x="79" y="92"/>
                      <a:pt x="48" y="92"/>
                    </a:cubicBezTo>
                    <a:cubicBezTo>
                      <a:pt x="18" y="92"/>
                      <a:pt x="0" y="72"/>
                      <a:pt x="0" y="46"/>
                    </a:cubicBezTo>
                    <a:cubicBezTo>
                      <a:pt x="0" y="20"/>
                      <a:pt x="19" y="0"/>
                      <a:pt x="49" y="0"/>
                    </a:cubicBezTo>
                    <a:cubicBezTo>
                      <a:pt x="79" y="0"/>
                      <a:pt x="97" y="20"/>
                      <a:pt x="98" y="46"/>
                    </a:cubicBezTo>
                    <a:close/>
                    <a:moveTo>
                      <a:pt x="2" y="427"/>
                    </a:moveTo>
                    <a:cubicBezTo>
                      <a:pt x="2" y="129"/>
                      <a:pt x="2" y="129"/>
                      <a:pt x="2" y="129"/>
                    </a:cubicBezTo>
                    <a:cubicBezTo>
                      <a:pt x="95" y="129"/>
                      <a:pt x="95" y="129"/>
                      <a:pt x="95" y="129"/>
                    </a:cubicBezTo>
                    <a:cubicBezTo>
                      <a:pt x="95" y="427"/>
                      <a:pt x="95" y="427"/>
                      <a:pt x="95" y="427"/>
                    </a:cubicBezTo>
                    <a:lnTo>
                      <a:pt x="2" y="4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sp>
            <p:nvSpPr>
              <p:cNvPr id="45" name="Freeform 7">
                <a:extLst>
                  <a:ext uri="{FF2B5EF4-FFF2-40B4-BE49-F238E27FC236}">
                    <a16:creationId xmlns:a16="http://schemas.microsoft.com/office/drawing/2014/main" id="{1CD6DA10-A899-0BD6-9501-169D3CE96C6D}"/>
                  </a:ext>
                </a:extLst>
              </p:cNvPr>
              <p:cNvSpPr>
                <a:spLocks/>
              </p:cNvSpPr>
              <p:nvPr/>
            </p:nvSpPr>
            <p:spPr bwMode="gray">
              <a:xfrm>
                <a:off x="3681" y="1944"/>
                <a:ext cx="670" cy="720"/>
              </a:xfrm>
              <a:custGeom>
                <a:avLst/>
                <a:gdLst>
                  <a:gd name="T0" fmla="*/ 2 w 284"/>
                  <a:gd name="T1" fmla="*/ 102 h 305"/>
                  <a:gd name="T2" fmla="*/ 0 w 284"/>
                  <a:gd name="T3" fmla="*/ 7 h 305"/>
                  <a:gd name="T4" fmla="*/ 80 w 284"/>
                  <a:gd name="T5" fmla="*/ 7 h 305"/>
                  <a:gd name="T6" fmla="*/ 84 w 284"/>
                  <a:gd name="T7" fmla="*/ 48 h 305"/>
                  <a:gd name="T8" fmla="*/ 86 w 284"/>
                  <a:gd name="T9" fmla="*/ 48 h 305"/>
                  <a:gd name="T10" fmla="*/ 178 w 284"/>
                  <a:gd name="T11" fmla="*/ 0 h 305"/>
                  <a:gd name="T12" fmla="*/ 284 w 284"/>
                  <a:gd name="T13" fmla="*/ 129 h 305"/>
                  <a:gd name="T14" fmla="*/ 284 w 284"/>
                  <a:gd name="T15" fmla="*/ 305 h 305"/>
                  <a:gd name="T16" fmla="*/ 192 w 284"/>
                  <a:gd name="T17" fmla="*/ 305 h 305"/>
                  <a:gd name="T18" fmla="*/ 192 w 284"/>
                  <a:gd name="T19" fmla="*/ 140 h 305"/>
                  <a:gd name="T20" fmla="*/ 145 w 284"/>
                  <a:gd name="T21" fmla="*/ 75 h 305"/>
                  <a:gd name="T22" fmla="*/ 98 w 284"/>
                  <a:gd name="T23" fmla="*/ 110 h 305"/>
                  <a:gd name="T24" fmla="*/ 94 w 284"/>
                  <a:gd name="T25" fmla="*/ 133 h 305"/>
                  <a:gd name="T26" fmla="*/ 94 w 284"/>
                  <a:gd name="T27" fmla="*/ 305 h 305"/>
                  <a:gd name="T28" fmla="*/ 2 w 284"/>
                  <a:gd name="T29" fmla="*/ 305 h 305"/>
                  <a:gd name="T30" fmla="*/ 2 w 284"/>
                  <a:gd name="T31" fmla="*/ 102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4" h="305">
                    <a:moveTo>
                      <a:pt x="2" y="102"/>
                    </a:moveTo>
                    <a:cubicBezTo>
                      <a:pt x="2" y="65"/>
                      <a:pt x="1" y="34"/>
                      <a:pt x="0" y="7"/>
                    </a:cubicBezTo>
                    <a:cubicBezTo>
                      <a:pt x="80" y="7"/>
                      <a:pt x="80" y="7"/>
                      <a:pt x="80" y="7"/>
                    </a:cubicBezTo>
                    <a:cubicBezTo>
                      <a:pt x="84" y="48"/>
                      <a:pt x="84" y="48"/>
                      <a:pt x="84" y="48"/>
                    </a:cubicBezTo>
                    <a:cubicBezTo>
                      <a:pt x="86" y="48"/>
                      <a:pt x="86" y="48"/>
                      <a:pt x="86" y="48"/>
                    </a:cubicBezTo>
                    <a:cubicBezTo>
                      <a:pt x="98" y="29"/>
                      <a:pt x="128" y="0"/>
                      <a:pt x="178" y="0"/>
                    </a:cubicBezTo>
                    <a:cubicBezTo>
                      <a:pt x="239" y="0"/>
                      <a:pt x="284" y="41"/>
                      <a:pt x="284" y="129"/>
                    </a:cubicBezTo>
                    <a:cubicBezTo>
                      <a:pt x="284" y="305"/>
                      <a:pt x="284" y="305"/>
                      <a:pt x="284" y="305"/>
                    </a:cubicBezTo>
                    <a:cubicBezTo>
                      <a:pt x="192" y="305"/>
                      <a:pt x="192" y="305"/>
                      <a:pt x="192" y="305"/>
                    </a:cubicBezTo>
                    <a:cubicBezTo>
                      <a:pt x="192" y="140"/>
                      <a:pt x="192" y="140"/>
                      <a:pt x="192" y="140"/>
                    </a:cubicBezTo>
                    <a:cubicBezTo>
                      <a:pt x="192" y="101"/>
                      <a:pt x="178" y="75"/>
                      <a:pt x="145" y="75"/>
                    </a:cubicBezTo>
                    <a:cubicBezTo>
                      <a:pt x="119" y="75"/>
                      <a:pt x="104" y="93"/>
                      <a:pt x="98" y="110"/>
                    </a:cubicBezTo>
                    <a:cubicBezTo>
                      <a:pt x="95" y="116"/>
                      <a:pt x="94" y="124"/>
                      <a:pt x="94" y="133"/>
                    </a:cubicBezTo>
                    <a:cubicBezTo>
                      <a:pt x="94" y="305"/>
                      <a:pt x="94" y="305"/>
                      <a:pt x="94" y="305"/>
                    </a:cubicBezTo>
                    <a:cubicBezTo>
                      <a:pt x="2" y="305"/>
                      <a:pt x="2" y="305"/>
                      <a:pt x="2" y="305"/>
                    </a:cubicBezTo>
                    <a:lnTo>
                      <a:pt x="2"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bg1"/>
                  </a:solidFill>
                  <a:effectLst/>
                  <a:uLnTx/>
                  <a:uFillTx/>
                  <a:latin typeface="Microsoft Sans Serif" panose="020B0604020202020204" pitchFamily="34" charset="0"/>
                  <a:ea typeface="+mn-ea"/>
                  <a:cs typeface="+mn-cs"/>
                </a:endParaRPr>
              </a:p>
            </p:txBody>
          </p:sp>
        </p:grpSp>
        <p:grpSp>
          <p:nvGrpSpPr>
            <p:cNvPr id="37" name="Group 4">
              <a:extLst>
                <a:ext uri="{FF2B5EF4-FFF2-40B4-BE49-F238E27FC236}">
                  <a16:creationId xmlns:a16="http://schemas.microsoft.com/office/drawing/2014/main" id="{02B235D2-9980-4D2D-5378-ADCF60E06361}"/>
                </a:ext>
              </a:extLst>
            </p:cNvPr>
            <p:cNvGrpSpPr>
              <a:grpSpLocks noChangeAspect="1"/>
            </p:cNvGrpSpPr>
            <p:nvPr/>
          </p:nvGrpSpPr>
          <p:grpSpPr bwMode="auto">
            <a:xfrm>
              <a:off x="2877851" y="4081836"/>
              <a:ext cx="136034" cy="136150"/>
              <a:chOff x="2653" y="972"/>
              <a:chExt cx="2372" cy="2374"/>
            </a:xfrm>
            <a:grpFill/>
          </p:grpSpPr>
          <p:sp>
            <p:nvSpPr>
              <p:cNvPr id="41" name="Freeform 5">
                <a:extLst>
                  <a:ext uri="{FF2B5EF4-FFF2-40B4-BE49-F238E27FC236}">
                    <a16:creationId xmlns:a16="http://schemas.microsoft.com/office/drawing/2014/main" id="{2B728F9D-9B40-E03A-53A6-80B4A9813CDF}"/>
                  </a:ext>
                </a:extLst>
              </p:cNvPr>
              <p:cNvSpPr>
                <a:spLocks noEditPoints="1"/>
              </p:cNvSpPr>
              <p:nvPr userDrawn="1"/>
            </p:nvSpPr>
            <p:spPr bwMode="auto">
              <a:xfrm>
                <a:off x="2653" y="972"/>
                <a:ext cx="2372" cy="2374"/>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2" name="Freeform 6">
                <a:extLst>
                  <a:ext uri="{FF2B5EF4-FFF2-40B4-BE49-F238E27FC236}">
                    <a16:creationId xmlns:a16="http://schemas.microsoft.com/office/drawing/2014/main" id="{B882109E-504A-E233-7DA7-EF5B5ADE7604}"/>
                  </a:ext>
                </a:extLst>
              </p:cNvPr>
              <p:cNvSpPr>
                <a:spLocks noEditPoints="1"/>
              </p:cNvSpPr>
              <p:nvPr userDrawn="1"/>
            </p:nvSpPr>
            <p:spPr bwMode="auto">
              <a:xfrm>
                <a:off x="3231" y="1550"/>
                <a:ext cx="1216" cy="1218"/>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3" name="Oval 7">
                <a:extLst>
                  <a:ext uri="{FF2B5EF4-FFF2-40B4-BE49-F238E27FC236}">
                    <a16:creationId xmlns:a16="http://schemas.microsoft.com/office/drawing/2014/main" id="{9B6288A8-5CDF-23A6-BBEC-62EA8B7E0857}"/>
                  </a:ext>
                </a:extLst>
              </p:cNvPr>
              <p:cNvSpPr>
                <a:spLocks noChangeArrowheads="1"/>
              </p:cNvSpPr>
              <p:nvPr userDrawn="1"/>
            </p:nvSpPr>
            <p:spPr bwMode="auto">
              <a:xfrm>
                <a:off x="4329" y="1383"/>
                <a:ext cx="285" cy="28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pic>
          <p:nvPicPr>
            <p:cNvPr id="39" name="Graphic 38">
              <a:extLst>
                <a:ext uri="{FF2B5EF4-FFF2-40B4-BE49-F238E27FC236}">
                  <a16:creationId xmlns:a16="http://schemas.microsoft.com/office/drawing/2014/main" id="{C18DC95A-E6E7-E6E8-9AA3-A2ED22B265A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7853" y="4081331"/>
              <a:ext cx="198712" cy="137160"/>
            </a:xfrm>
            <a:prstGeom prst="rect">
              <a:avLst/>
            </a:prstGeom>
          </p:spPr>
        </p:pic>
        <p:pic>
          <p:nvPicPr>
            <p:cNvPr id="40" name="Graphic 39">
              <a:extLst>
                <a:ext uri="{FF2B5EF4-FFF2-40B4-BE49-F238E27FC236}">
                  <a16:creationId xmlns:a16="http://schemas.microsoft.com/office/drawing/2014/main" id="{B60697B6-C5CD-081C-B2BD-0AD7CA429C8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340535" y="4081331"/>
              <a:ext cx="137968" cy="137160"/>
            </a:xfrm>
            <a:prstGeom prst="rect">
              <a:avLst/>
            </a:prstGeom>
          </p:spPr>
        </p:pic>
      </p:grpSp>
      <p:sp>
        <p:nvSpPr>
          <p:cNvPr id="2" name="TextBox 1">
            <a:extLst>
              <a:ext uri="{FF2B5EF4-FFF2-40B4-BE49-F238E27FC236}">
                <a16:creationId xmlns:a16="http://schemas.microsoft.com/office/drawing/2014/main" id="{B2876B11-DF5D-866B-9899-3ABA19AAC69F}"/>
              </a:ext>
            </a:extLst>
          </p:cNvPr>
          <p:cNvSpPr txBox="1"/>
          <p:nvPr userDrawn="1"/>
        </p:nvSpPr>
        <p:spPr bwMode="gray">
          <a:xfrm>
            <a:off x="3741489" y="5168443"/>
            <a:ext cx="3213954" cy="1128514"/>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All data and information contained in or disclosed by this document is confidential</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and proprietary information of Qualcomm Technologies, Inc. and/or its affiliated</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companies and all rights therein are expressly reserved. By accepting this material the recipient agrees that this material and the information contained therein will not be used, copied, reproduced in whole or in part, nor its contents revealed in any manner to others without the express written permission of Qualcomm Technologies, Inc. Nothing in these materials is an offer to sell any of the components or devices referenced herein.</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©2018-2023 Qualcomm Technologies, Inc. and/or its affiliated companies.</a:t>
            </a:r>
            <a:br>
              <a:rPr kumimoji="0" lang="en-US" sz="700" b="0" i="0" u="none" strike="noStrike" kern="1200" cap="none" spc="0" normalizeH="0" baseline="0" noProof="0" dirty="0">
                <a:ln>
                  <a:noFill/>
                </a:ln>
                <a:solidFill>
                  <a:schemeClr val="bg1"/>
                </a:solidFill>
                <a:effectLst/>
                <a:uLnTx/>
                <a:uFillTx/>
                <a:latin typeface="+mn-lt"/>
                <a:ea typeface="+mn-ea"/>
                <a:cs typeface="+mn-cs"/>
              </a:rPr>
            </a:br>
            <a:r>
              <a:rPr kumimoji="0" lang="en-US" sz="700" b="0" i="0" u="none" strike="noStrike" kern="1200" cap="none" spc="0" normalizeH="0" baseline="0" noProof="0" dirty="0">
                <a:ln>
                  <a:noFill/>
                </a:ln>
                <a:solidFill>
                  <a:schemeClr val="bg1"/>
                </a:solidFill>
                <a:effectLst/>
                <a:uLnTx/>
                <a:uFillTx/>
                <a:latin typeface="+mn-lt"/>
                <a:ea typeface="+mn-ea"/>
                <a:cs typeface="+mn-cs"/>
              </a:rPr>
              <a:t>All Rights Reserved.</a:t>
            </a:r>
          </a:p>
        </p:txBody>
      </p:sp>
      <p:sp>
        <p:nvSpPr>
          <p:cNvPr id="3" name="TextBox 2">
            <a:extLst>
              <a:ext uri="{FF2B5EF4-FFF2-40B4-BE49-F238E27FC236}">
                <a16:creationId xmlns:a16="http://schemas.microsoft.com/office/drawing/2014/main" id="{56FD5B54-E3FC-C6C9-1C95-4B4008134903}"/>
              </a:ext>
            </a:extLst>
          </p:cNvPr>
          <p:cNvSpPr txBox="1"/>
          <p:nvPr userDrawn="1"/>
        </p:nvSpPr>
        <p:spPr bwMode="gray">
          <a:xfrm>
            <a:off x="7367162" y="5149207"/>
            <a:ext cx="3921404" cy="1446550"/>
          </a:xfrm>
          <a:prstGeom prst="rect">
            <a:avLst/>
          </a:prstGeom>
          <a:noFill/>
        </p:spPr>
        <p:txBody>
          <a:bodyPr wrap="square" lIns="0" tIns="0" rIns="0" bIns="0" numCol="1" spcCol="118872" rtlCol="0">
            <a:spAutoFit/>
          </a:bodyPr>
          <a:lstStyle/>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Qualcomm is a trademark or registered trademark of Qualcomm Incorporated. Other products and brand names may be trademarks or registered trademarks of their respective owners.</a:t>
            </a:r>
          </a:p>
          <a:p>
            <a:pPr>
              <a:lnSpc>
                <a:spcPct val="100000"/>
              </a:lnSpc>
              <a:spcBef>
                <a:spcPts val="400"/>
              </a:spcBef>
              <a:spcAft>
                <a:spcPts val="0"/>
              </a:spcAft>
              <a:defRPr/>
            </a:pPr>
            <a:r>
              <a:rPr kumimoji="0" lang="en-US" sz="700" b="0" i="0" u="none" strike="noStrike" kern="1200" cap="none" spc="0" normalizeH="0" baseline="0" noProof="0" dirty="0">
                <a:ln>
                  <a:noFill/>
                </a:ln>
                <a:solidFill>
                  <a:schemeClr val="bg1"/>
                </a:solidFill>
                <a:effectLst/>
                <a:uLnTx/>
                <a:uFillTx/>
                <a:latin typeface="+mn-lt"/>
                <a:ea typeface="+mn-ea"/>
                <a:cs typeface="+mn-cs"/>
              </a:rPr>
              <a:t>References in this presentation to “Qualcomm” may mean Qualcomm Incorporated, Qualcomm Technologies, Inc., and/or other subsidiaries or business units within the Qualcomm corporate structure, as applicable. Qualcomm Incorporated includes our licensing business, QTL, and the vast majority of our patent portfolio. Qualcomm Technologies, Inc., a subsidiary of Qualcomm Incorporated, operates, along with its subsidiaries, substantially all of our engineering, research and development functions, and substantially all of our products and services businesses, including our QCT semiconductor business.</a:t>
            </a:r>
          </a:p>
          <a:p>
            <a:pPr marL="0" marR="0" lvl="0" indent="0" algn="l" defTabSz="914400" rtl="0" eaLnBrk="1" fontAlgn="auto" latinLnBrk="0" hangingPunct="1">
              <a:lnSpc>
                <a:spcPct val="100000"/>
              </a:lnSpc>
              <a:spcBef>
                <a:spcPts val="400"/>
              </a:spcBef>
              <a:spcAft>
                <a:spcPts val="0"/>
              </a:spcAft>
              <a:buClrTx/>
              <a:buSzTx/>
              <a:buFontTx/>
              <a:buNone/>
              <a:tabLst/>
              <a:defRPr/>
            </a:pPr>
            <a:r>
              <a:rPr kumimoji="0" lang="en-US" sz="700" b="0" i="0" u="none" strike="noStrike" kern="1200" cap="none" spc="0" normalizeH="0" baseline="0" noProof="0" dirty="0">
                <a:ln>
                  <a:noFill/>
                </a:ln>
                <a:solidFill>
                  <a:schemeClr val="bg1"/>
                </a:solidFill>
                <a:effectLst/>
                <a:uLnTx/>
                <a:uFillTx/>
                <a:latin typeface="+mn-lt"/>
                <a:ea typeface="+mn-ea"/>
                <a:cs typeface="+mn-cs"/>
              </a:rPr>
              <a:t>Snapdragon and Qualcomm branded products are products of Qualcomm Technologies, Inc. and/or its subsidiaries. Qualcomm patented technologies are licensed by Qualcomm Incorporated. </a:t>
            </a:r>
          </a:p>
          <a:p>
            <a:pPr>
              <a:lnSpc>
                <a:spcPct val="100000"/>
              </a:lnSpc>
              <a:spcBef>
                <a:spcPts val="400"/>
              </a:spcBef>
              <a:spcAft>
                <a:spcPts val="0"/>
              </a:spcAft>
              <a:defRPr/>
            </a:pPr>
            <a:endParaRPr kumimoji="0" lang="en-US" sz="7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2944611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5872A47-0E6B-4F8D-925D-0C1725B22029}"/>
              </a:ext>
            </a:extLst>
          </p:cNvPr>
          <p:cNvSpPr>
            <a:spLocks noGrp="1"/>
          </p:cNvSpPr>
          <p:nvPr>
            <p:ph type="body" idx="1"/>
          </p:nvPr>
        </p:nvSpPr>
        <p:spPr>
          <a:xfrm>
            <a:off x="495299" y="1719071"/>
            <a:ext cx="11187111" cy="4681727"/>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495300" y="642645"/>
            <a:ext cx="11187112" cy="361959"/>
          </a:xfrm>
          <a:prstGeom prst="rect">
            <a:avLst/>
          </a:prstGeom>
        </p:spPr>
        <p:txBody>
          <a:bodyPr vert="horz" wrap="square" lIns="0" tIns="0" rIns="0" bIns="0" rtlCol="0" anchor="b">
            <a:spAutoFit/>
          </a:bodyPr>
          <a:lstStyle/>
          <a:p>
            <a:r>
              <a:rPr lang="en-US"/>
              <a:t>Click to edit Master title style</a:t>
            </a:r>
          </a:p>
        </p:txBody>
      </p:sp>
      <p:sp>
        <p:nvSpPr>
          <p:cNvPr id="98" name="TextBox 97"/>
          <p:cNvSpPr txBox="1"/>
          <p:nvPr userDrawn="1"/>
        </p:nvSpPr>
        <p:spPr>
          <a:xfrm>
            <a:off x="11329988" y="6514122"/>
            <a:ext cx="376236" cy="147476"/>
          </a:xfrm>
          <a:prstGeom prst="rect">
            <a:avLst/>
          </a:prstGeom>
        </p:spPr>
        <p:txBody>
          <a:bodyPr vert="horz" wrap="square" lIns="18288" tIns="0" rIns="18288" bIns="9144" rtlCol="0" anchor="b">
            <a:spAutoFit/>
          </a:bodyPr>
          <a:lstStyle>
            <a:defPPr>
              <a:defRPr lang="en-US"/>
            </a:defPPr>
            <a:lvl1pPr>
              <a:defRPr sz="800">
                <a:solidFill>
                  <a:schemeClr val="tx1">
                    <a:tint val="75000"/>
                  </a:schemeClr>
                </a:solidFill>
              </a:defRPr>
            </a:lvl1pPr>
          </a:lstStyle>
          <a:p>
            <a:pPr marL="0" lvl="0" algn="r" defTabSz="914400" rtl="0" eaLnBrk="1" latinLnBrk="0" hangingPunct="1">
              <a:lnSpc>
                <a:spcPct val="125000"/>
              </a:lnSpc>
            </a:pPr>
            <a:fld id="{B01BFD70-D99E-427C-A01B-19B2BB56A3C8}" type="slidenum">
              <a:rPr lang="en-US" sz="800" kern="1200" smtClean="0">
                <a:solidFill>
                  <a:schemeClr val="accent6">
                    <a:lumMod val="75000"/>
                  </a:schemeClr>
                </a:solidFill>
                <a:latin typeface="+mn-lt"/>
                <a:ea typeface="+mn-ea"/>
                <a:cs typeface="+mn-cs"/>
              </a:rPr>
              <a:pPr marL="0" lvl="0" algn="r" defTabSz="914400" rtl="0" eaLnBrk="1" latinLnBrk="0" hangingPunct="1">
                <a:lnSpc>
                  <a:spcPct val="125000"/>
                </a:lnSpc>
              </a:pPr>
              <a:t>‹#›</a:t>
            </a:fld>
            <a:endParaRPr lang="en-US" sz="800" kern="1200" dirty="0">
              <a:solidFill>
                <a:schemeClr val="accent6">
                  <a:lumMod val="75000"/>
                </a:schemeClr>
              </a:solidFill>
              <a:latin typeface="+mn-lt"/>
              <a:ea typeface="+mn-ea"/>
              <a:cs typeface="+mn-cs"/>
            </a:endParaRPr>
          </a:p>
        </p:txBody>
      </p:sp>
      <p:sp>
        <p:nvSpPr>
          <p:cNvPr id="5" name="Footer Placeholder 2">
            <a:extLst>
              <a:ext uri="{FF2B5EF4-FFF2-40B4-BE49-F238E27FC236}">
                <a16:creationId xmlns:a16="http://schemas.microsoft.com/office/drawing/2014/main" id="{E149C81B-6BB7-4307-8233-8B2113C697AE}"/>
              </a:ext>
            </a:extLst>
          </p:cNvPr>
          <p:cNvSpPr>
            <a:spLocks noGrp="1"/>
          </p:cNvSpPr>
          <p:nvPr>
            <p:ph type="ftr" sz="quarter" idx="3"/>
          </p:nvPr>
        </p:nvSpPr>
        <p:spPr>
          <a:xfrm>
            <a:off x="495300" y="6532895"/>
            <a:ext cx="5943600" cy="118174"/>
          </a:xfrm>
          <a:prstGeom prst="rect">
            <a:avLst/>
          </a:prstGeom>
        </p:spPr>
        <p:txBody>
          <a:bodyPr vert="horz" wrap="square" lIns="0" tIns="0" rIns="0" bIns="0" rtlCol="0" anchor="b">
            <a:spAutoFit/>
          </a:bodyPr>
          <a:lstStyle>
            <a:lvl1pPr marL="0" algn="l" defTabSz="685800" rtl="0" eaLnBrk="1" latinLnBrk="0" hangingPunct="1">
              <a:lnSpc>
                <a:spcPct val="96000"/>
              </a:lnSpc>
              <a:spcBef>
                <a:spcPts val="0"/>
              </a:spcBef>
              <a:spcAft>
                <a:spcPts val="225"/>
              </a:spcAft>
              <a:buClr>
                <a:srgbClr val="3253DC"/>
              </a:buClr>
              <a:buFont typeface="Arial" panose="020B0604020202020204" pitchFamily="34" charset="0"/>
              <a:buNone/>
              <a:defRPr lang="en-US" sz="800" kern="1200" baseline="0" smtClean="0">
                <a:solidFill>
                  <a:schemeClr val="accent6">
                    <a:lumMod val="75000"/>
                  </a:schemeClr>
                </a:solidFill>
                <a:latin typeface="+mn-lt"/>
                <a:ea typeface="+mn-ea"/>
                <a:cs typeface="+mn-cs"/>
              </a:defRPr>
            </a:lvl1pPr>
          </a:lstStyle>
          <a:p>
            <a:endParaRPr lang="en-US" dirty="0"/>
          </a:p>
        </p:txBody>
      </p:sp>
      <p:sp>
        <p:nvSpPr>
          <p:cNvPr id="6" name="TextBox 5">
            <a:extLst>
              <a:ext uri="{FF2B5EF4-FFF2-40B4-BE49-F238E27FC236}">
                <a16:creationId xmlns:a16="http://schemas.microsoft.com/office/drawing/2014/main" id="{71F88E0A-636B-0D47-AC95-D4F0E44882ED}"/>
              </a:ext>
            </a:extLst>
          </p:cNvPr>
          <p:cNvSpPr txBox="1"/>
          <p:nvPr userDrawn="1"/>
        </p:nvSpPr>
        <p:spPr>
          <a:xfrm>
            <a:off x="6576059" y="6534114"/>
            <a:ext cx="4765549" cy="116955"/>
          </a:xfrm>
          <a:prstGeom prst="rect">
            <a:avLst/>
          </a:prstGeom>
        </p:spPr>
        <p:txBody>
          <a:bodyPr vert="horz" wrap="square" lIns="0" tIns="0" rIns="0" bIns="0" rtlCol="0" anchor="b">
            <a:spAutoFit/>
          </a:bodyPr>
          <a:lstStyle>
            <a:defPPr>
              <a:defRPr lang="en-US"/>
            </a:defPPr>
            <a:lvl1pPr defTabSz="685800">
              <a:lnSpc>
                <a:spcPct val="95000"/>
              </a:lnSpc>
              <a:spcBef>
                <a:spcPts val="1200"/>
              </a:spcBef>
              <a:buClr>
                <a:srgbClr val="3253DC"/>
              </a:buClr>
              <a:buFont typeface="Arial" panose="020B0604020202020204" pitchFamily="34" charset="0"/>
              <a:buNone/>
              <a:defRPr lang="en-US" sz="800" baseline="0">
                <a:solidFill>
                  <a:schemeClr val="tx1">
                    <a:lumMod val="50000"/>
                    <a:lumOff val="50000"/>
                  </a:schemeClr>
                </a:solidFill>
              </a:defRPr>
            </a:lvl1pPr>
          </a:lstStyle>
          <a:p>
            <a:pPr lvl="0" algn="r"/>
            <a:r>
              <a:rPr lang="en-US" dirty="0">
                <a:solidFill>
                  <a:schemeClr val="accent5">
                    <a:lumMod val="60000"/>
                    <a:lumOff val="40000"/>
                  </a:schemeClr>
                </a:solidFill>
              </a:rPr>
              <a:t>Confidential – Qualcomm Technologies, Inc. and/or its affiliated companies – May Contain Trade Secrets</a:t>
            </a:r>
          </a:p>
        </p:txBody>
      </p:sp>
    </p:spTree>
    <p:extLst>
      <p:ext uri="{BB962C8B-B14F-4D97-AF65-F5344CB8AC3E}">
        <p14:creationId xmlns:p14="http://schemas.microsoft.com/office/powerpoint/2010/main" val="306139523"/>
      </p:ext>
    </p:extLst>
  </p:cSld>
  <p:clrMap bg1="lt1" tx1="dk1" bg2="lt2" tx2="dk2" accent1="accent1" accent2="accent2" accent3="accent3" accent4="accent4" accent5="accent5" accent6="accent6" hlink="hlink" folHlink="folHlink"/>
  <p:sldLayoutIdLst>
    <p:sldLayoutId id="2147483834" r:id="rId1"/>
    <p:sldLayoutId id="2147484314" r:id="rId2"/>
    <p:sldLayoutId id="2147483838" r:id="rId3"/>
    <p:sldLayoutId id="2147483835" r:id="rId4"/>
    <p:sldLayoutId id="2147483839" r:id="rId5"/>
    <p:sldLayoutId id="2147483840" r:id="rId6"/>
    <p:sldLayoutId id="2147484315" r:id="rId7"/>
    <p:sldLayoutId id="2147483933" r:id="rId8"/>
    <p:sldLayoutId id="2147483930" r:id="rId9"/>
    <p:sldLayoutId id="2147483934" r:id="rId10"/>
    <p:sldLayoutId id="2147484023" r:id="rId11"/>
    <p:sldLayoutId id="2147483988" r:id="rId12"/>
    <p:sldLayoutId id="2147483844" r:id="rId13"/>
    <p:sldLayoutId id="2147483841" r:id="rId14"/>
    <p:sldLayoutId id="2147483842" r:id="rId15"/>
    <p:sldLayoutId id="2147483843" r:id="rId16"/>
    <p:sldLayoutId id="2147483845" r:id="rId17"/>
    <p:sldLayoutId id="2147483846" r:id="rId18"/>
    <p:sldLayoutId id="2147483853" r:id="rId19"/>
    <p:sldLayoutId id="2147483854" r:id="rId20"/>
    <p:sldLayoutId id="2147484336" r:id="rId21"/>
    <p:sldLayoutId id="2147484334" r:id="rId22"/>
    <p:sldLayoutId id="2147484113" r:id="rId23"/>
    <p:sldLayoutId id="2147484021" r:id="rId24"/>
    <p:sldLayoutId id="2147483855" r:id="rId25"/>
    <p:sldLayoutId id="2147483856" r:id="rId26"/>
    <p:sldLayoutId id="2147483857" r:id="rId27"/>
    <p:sldLayoutId id="2147483979" r:id="rId28"/>
    <p:sldLayoutId id="2147483861" r:id="rId29"/>
    <p:sldLayoutId id="2147483858" r:id="rId30"/>
    <p:sldLayoutId id="2147483859" r:id="rId31"/>
    <p:sldLayoutId id="2147483860" r:id="rId32"/>
    <p:sldLayoutId id="2147483862" r:id="rId33"/>
    <p:sldLayoutId id="2147483863" r:id="rId34"/>
    <p:sldLayoutId id="2147483978" r:id="rId35"/>
    <p:sldLayoutId id="2147483867" r:id="rId36"/>
    <p:sldLayoutId id="2147483864" r:id="rId37"/>
    <p:sldLayoutId id="2147483868" r:id="rId38"/>
    <p:sldLayoutId id="2147483869" r:id="rId39"/>
    <p:sldLayoutId id="2147483870" r:id="rId40"/>
    <p:sldLayoutId id="2147483977" r:id="rId41"/>
    <p:sldLayoutId id="2147483873" r:id="rId42"/>
    <p:sldLayoutId id="2147483874" r:id="rId43"/>
    <p:sldLayoutId id="2147483875" r:id="rId44"/>
    <p:sldLayoutId id="2147483877" r:id="rId45"/>
    <p:sldLayoutId id="2147483876" r:id="rId46"/>
    <p:sldLayoutId id="2147484004" r:id="rId47"/>
    <p:sldLayoutId id="2147483878" r:id="rId48"/>
    <p:sldLayoutId id="2147484339" r:id="rId49"/>
    <p:sldLayoutId id="2147484340" r:id="rId50"/>
    <p:sldLayoutId id="2147484338" r:id="rId51"/>
    <p:sldLayoutId id="2147484343" r:id="rId52"/>
    <p:sldLayoutId id="2147484344" r:id="rId53"/>
    <p:sldLayoutId id="2147484211" r:id="rId54"/>
    <p:sldLayoutId id="2147483943" r:id="rId55"/>
    <p:sldLayoutId id="2147483942" r:id="rId56"/>
    <p:sldLayoutId id="2147484212" r:id="rId57"/>
    <p:sldLayoutId id="2147483976" r:id="rId58"/>
    <p:sldLayoutId id="2147483882" r:id="rId59"/>
    <p:sldLayoutId id="2147483879" r:id="rId60"/>
    <p:sldLayoutId id="2147483883" r:id="rId61"/>
    <p:sldLayoutId id="2147483884" r:id="rId62"/>
    <p:sldLayoutId id="2147483975" r:id="rId63"/>
    <p:sldLayoutId id="2147483888" r:id="rId64"/>
    <p:sldLayoutId id="2147483885" r:id="rId65"/>
    <p:sldLayoutId id="2147483889" r:id="rId66"/>
    <p:sldLayoutId id="2147483890" r:id="rId67"/>
    <p:sldLayoutId id="2147483973" r:id="rId68"/>
    <p:sldLayoutId id="2147483894" r:id="rId69"/>
    <p:sldLayoutId id="2147483891" r:id="rId70"/>
    <p:sldLayoutId id="2147483895" r:id="rId71"/>
    <p:sldLayoutId id="2147483896" r:id="rId72"/>
    <p:sldLayoutId id="2147483972" r:id="rId73"/>
    <p:sldLayoutId id="2147483900" r:id="rId74"/>
    <p:sldLayoutId id="2147483897" r:id="rId75"/>
    <p:sldLayoutId id="2147483901" r:id="rId76"/>
    <p:sldLayoutId id="2147483902" r:id="rId77"/>
    <p:sldLayoutId id="2147483968" r:id="rId78"/>
    <p:sldLayoutId id="2147483912" r:id="rId79"/>
    <p:sldLayoutId id="2147483909" r:id="rId80"/>
    <p:sldLayoutId id="2147483913" r:id="rId81"/>
    <p:sldLayoutId id="2147483914" r:id="rId82"/>
    <p:sldLayoutId id="2147484076" r:id="rId83"/>
    <p:sldLayoutId id="2147484077" r:id="rId84"/>
    <p:sldLayoutId id="2147484073" r:id="rId85"/>
    <p:sldLayoutId id="2147484080" r:id="rId86"/>
    <p:sldLayoutId id="2147484081" r:id="rId87"/>
    <p:sldLayoutId id="2147483950" r:id="rId88"/>
    <p:sldLayoutId id="2147483947" r:id="rId89"/>
    <p:sldLayoutId id="2147483944" r:id="rId90"/>
    <p:sldLayoutId id="2147483948" r:id="rId91"/>
    <p:sldLayoutId id="2147483949" r:id="rId92"/>
    <p:sldLayoutId id="2147483958" r:id="rId93"/>
    <p:sldLayoutId id="2147483957" r:id="rId94"/>
    <p:sldLayoutId id="2147483954" r:id="rId95"/>
    <p:sldLayoutId id="2147483959" r:id="rId96"/>
    <p:sldLayoutId id="2147484027" r:id="rId9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914400" rtl="0" eaLnBrk="1" latinLnBrk="0" hangingPunct="1">
        <a:lnSpc>
          <a:spcPct val="84000"/>
        </a:lnSpc>
        <a:spcBef>
          <a:spcPct val="0"/>
        </a:spcBef>
        <a:buNone/>
        <a:defRPr sz="2800" kern="1200" baseline="0">
          <a:solidFill>
            <a:schemeClr val="tx2"/>
          </a:solidFill>
          <a:latin typeface="+mj-lt"/>
          <a:ea typeface="+mj-ea"/>
          <a:cs typeface="+mj-cs"/>
        </a:defRPr>
      </a:lvl1pPr>
    </p:titleStyle>
    <p:bodyStyle>
      <a:lvl1pPr marL="171450" indent="-171450" algn="l" defTabSz="914400" rtl="0" eaLnBrk="1" latinLnBrk="0" hangingPunct="1">
        <a:lnSpc>
          <a:spcPct val="95000"/>
        </a:lnSpc>
        <a:spcBef>
          <a:spcPts val="900"/>
        </a:spcBef>
        <a:spcAft>
          <a:spcPts val="300"/>
        </a:spcAft>
        <a:buClrTx/>
        <a:buFont typeface="Arial" panose="020B0604020202020204" pitchFamily="34" charset="0"/>
        <a:buChar char="•"/>
        <a:defRPr sz="2000" kern="1200" baseline="0">
          <a:solidFill>
            <a:schemeClr val="tx2"/>
          </a:solidFill>
          <a:latin typeface="+mn-lt"/>
          <a:ea typeface="+mn-ea"/>
          <a:cs typeface="+mn-cs"/>
        </a:defRPr>
      </a:lvl1pPr>
      <a:lvl2pPr marL="342900" indent="-152400" algn="l" defTabSz="914400" rtl="0" eaLnBrk="1" latinLnBrk="0" hangingPunct="1">
        <a:lnSpc>
          <a:spcPct val="100000"/>
        </a:lnSpc>
        <a:spcBef>
          <a:spcPts val="225"/>
        </a:spcBef>
        <a:spcAft>
          <a:spcPts val="225"/>
        </a:spcAft>
        <a:buClrTx/>
        <a:buFont typeface="Arial" panose="020B0604020202020204" pitchFamily="34" charset="0"/>
        <a:buChar char="•"/>
        <a:tabLst>
          <a:tab pos="2003425" algn="l"/>
        </a:tabLst>
        <a:defRPr sz="1600" kern="1200" baseline="0">
          <a:solidFill>
            <a:schemeClr val="tx2"/>
          </a:solidFill>
          <a:latin typeface="+mn-lt"/>
          <a:ea typeface="+mn-ea"/>
          <a:cs typeface="+mn-cs"/>
        </a:defRPr>
      </a:lvl2pPr>
      <a:lvl3pPr marL="457200" indent="-101600" algn="l" defTabSz="914400" rtl="0" eaLnBrk="1" latinLnBrk="0" hangingPunct="1">
        <a:lnSpc>
          <a:spcPct val="105000"/>
        </a:lnSpc>
        <a:spcBef>
          <a:spcPts val="150"/>
        </a:spcBef>
        <a:spcAft>
          <a:spcPts val="150"/>
        </a:spcAft>
        <a:buClrTx/>
        <a:buFont typeface="Arial" panose="020B0604020202020204" pitchFamily="34" charset="0"/>
        <a:buChar char="•"/>
        <a:defRPr lang="en-US" sz="1200" kern="1200" dirty="0" smtClean="0">
          <a:solidFill>
            <a:schemeClr val="tx2"/>
          </a:solidFill>
          <a:latin typeface="+mn-lt"/>
          <a:ea typeface="+mn-ea"/>
          <a:cs typeface="+mn-cs"/>
        </a:defRPr>
      </a:lvl3pPr>
      <a:lvl4pPr marL="571500" indent="-100584" algn="l" defTabSz="914400" rtl="0" eaLnBrk="1" latinLnBrk="0" hangingPunct="1">
        <a:lnSpc>
          <a:spcPct val="105000"/>
        </a:lnSpc>
        <a:spcBef>
          <a:spcPts val="75"/>
        </a:spcBef>
        <a:spcAft>
          <a:spcPts val="75"/>
        </a:spcAft>
        <a:buClrTx/>
        <a:buFont typeface="Arial" panose="020B0604020202020204" pitchFamily="34" charset="0"/>
        <a:buChar char="•"/>
        <a:tabLst/>
        <a:defRPr sz="800" kern="1200">
          <a:solidFill>
            <a:schemeClr val="tx2"/>
          </a:solidFill>
          <a:latin typeface="+mn-lt"/>
          <a:ea typeface="+mn-ea"/>
          <a:cs typeface="+mn-cs"/>
        </a:defRPr>
      </a:lvl4pPr>
      <a:lvl5pPr marL="174625" indent="-174625" algn="l" defTabSz="914400" rtl="0" eaLnBrk="1" latinLnBrk="0" hangingPunct="1">
        <a:lnSpc>
          <a:spcPct val="95000"/>
        </a:lnSpc>
        <a:spcBef>
          <a:spcPts val="900"/>
        </a:spcBef>
        <a:spcAft>
          <a:spcPts val="300"/>
        </a:spcAft>
        <a:buClrTx/>
        <a:buFont typeface="Arial" panose="020B0604020202020204" pitchFamily="34" charset="0"/>
        <a:buChar char="•"/>
        <a:tabLst/>
        <a:defRPr sz="2000" b="1" kern="1200" spc="60" baseline="0">
          <a:solidFill>
            <a:schemeClr val="tx2"/>
          </a:solidFill>
          <a:latin typeface="+mn-lt"/>
          <a:ea typeface="+mn-ea"/>
          <a:cs typeface="+mn-cs"/>
        </a:defRPr>
      </a:lvl5pPr>
      <a:lvl6pPr marL="0" indent="0" algn="l" defTabSz="914400" rtl="0" eaLnBrk="1" latinLnBrk="0" hangingPunct="1">
        <a:lnSpc>
          <a:spcPct val="96000"/>
        </a:lnSpc>
        <a:spcBef>
          <a:spcPts val="0"/>
        </a:spcBef>
        <a:buFont typeface="Microsoft Sans Serif" panose="020B0604020202020204" pitchFamily="34" charset="0"/>
        <a:buChar char="​"/>
        <a:defRPr sz="2100" kern="1200">
          <a:solidFill>
            <a:schemeClr val="tx1"/>
          </a:solidFill>
          <a:latin typeface="+mn-lt"/>
          <a:ea typeface="+mn-ea"/>
          <a:cs typeface="+mn-cs"/>
        </a:defRPr>
      </a:lvl6pPr>
      <a:lvl7pPr marL="0" indent="0" algn="l" defTabSz="914400" rtl="0" eaLnBrk="1" latinLnBrk="0" hangingPunct="1">
        <a:lnSpc>
          <a:spcPct val="107000"/>
        </a:lnSpc>
        <a:spcBef>
          <a:spcPts val="1200"/>
        </a:spcBef>
        <a:buFont typeface="Microsoft Sans Serif" panose="020B0604020202020204" pitchFamily="34" charset="0"/>
        <a:buChar char="​"/>
        <a:defRPr sz="1600" kern="1200" baseline="0">
          <a:solidFill>
            <a:schemeClr val="tx1"/>
          </a:solidFill>
          <a:latin typeface="+mn-lt"/>
          <a:ea typeface="+mn-ea"/>
          <a:cs typeface="+mn-cs"/>
        </a:defRPr>
      </a:lvl7pPr>
      <a:lvl8pPr marL="0" indent="0" algn="l" defTabSz="914400" rtl="0" eaLnBrk="1" latinLnBrk="0" hangingPunct="1">
        <a:lnSpc>
          <a:spcPct val="87000"/>
        </a:lnSpc>
        <a:spcBef>
          <a:spcPts val="1800"/>
        </a:spcBef>
        <a:buSzPct val="100000"/>
        <a:buFont typeface="Microsoft Sans Serif" panose="020B0604020202020204" pitchFamily="34" charset="0"/>
        <a:buChar char="​"/>
        <a:defRPr lang="en-US" sz="5500" kern="1200" baseline="0" dirty="0" smtClean="0">
          <a:solidFill>
            <a:schemeClr val="tx1"/>
          </a:solidFill>
          <a:latin typeface="+mn-lt"/>
          <a:ea typeface="+mn-ea"/>
          <a:cs typeface="+mn-cs"/>
        </a:defRPr>
      </a:lvl8pPr>
      <a:lvl9pPr marL="0" indent="0" algn="l" defTabSz="914400" rtl="0" eaLnBrk="1" latinLnBrk="0" hangingPunct="1">
        <a:lnSpc>
          <a:spcPct val="87000"/>
        </a:lnSpc>
        <a:spcBef>
          <a:spcPts val="1800"/>
        </a:spcBef>
        <a:buFont typeface="Microsoft Sans Serif" panose="020B0604020202020204" pitchFamily="34" charset="0"/>
        <a:buChar char="​"/>
        <a:defRPr sz="6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04" userDrawn="1">
          <p15:clr>
            <a:srgbClr val="F26B43"/>
          </p15:clr>
        </p15:guide>
        <p15:guide id="2" pos="303" userDrawn="1">
          <p15:clr>
            <a:srgbClr val="F26B43"/>
          </p15:clr>
        </p15:guide>
        <p15:guide id="3" orient="horz" pos="1076" userDrawn="1">
          <p15:clr>
            <a:srgbClr val="F26B43"/>
          </p15:clr>
        </p15:guide>
        <p15:guide id="4" orient="horz" pos="216" userDrawn="1">
          <p15:clr>
            <a:srgbClr val="F26B43"/>
          </p15:clr>
        </p15:guide>
        <p15:guide id="6" pos="7368">
          <p15:clr>
            <a:srgbClr val="F26B43"/>
          </p15:clr>
        </p15:guide>
        <p15:guide id="7" orient="horz" pos="4320" userDrawn="1">
          <p15:clr>
            <a:srgbClr val="F26B43"/>
          </p15:clr>
        </p15:guide>
        <p15:guide id="8" orient="horz" pos="648" userDrawn="1">
          <p15:clr>
            <a:srgbClr val="F26B43"/>
          </p15:clr>
        </p15:guide>
        <p15:guide id="9" pos="3912" userDrawn="1">
          <p15:clr>
            <a:srgbClr val="F26B43"/>
          </p15:clr>
        </p15:guide>
        <p15:guide id="10" pos="756" userDrawn="1">
          <p15:clr>
            <a:srgbClr val="F26B43"/>
          </p15:clr>
        </p15:guide>
        <p15:guide id="11" pos="908" userDrawn="1">
          <p15:clr>
            <a:srgbClr val="F26B43"/>
          </p15:clr>
        </p15:guide>
        <p15:guide id="12" pos="1361" userDrawn="1">
          <p15:clr>
            <a:srgbClr val="F26B43"/>
          </p15:clr>
        </p15:guide>
        <p15:guide id="13" pos="1513" userDrawn="1">
          <p15:clr>
            <a:srgbClr val="F26B43"/>
          </p15:clr>
        </p15:guide>
        <p15:guide id="14" pos="1955" userDrawn="1">
          <p15:clr>
            <a:srgbClr val="F26B43"/>
          </p15:clr>
        </p15:guide>
        <p15:guide id="15" pos="2106" userDrawn="1">
          <p15:clr>
            <a:srgbClr val="F26B43"/>
          </p15:clr>
        </p15:guide>
        <p15:guide id="16" pos="2554" userDrawn="1">
          <p15:clr>
            <a:srgbClr val="F26B43"/>
          </p15:clr>
        </p15:guide>
        <p15:guide id="17" pos="2717" userDrawn="1">
          <p15:clr>
            <a:srgbClr val="F26B43"/>
          </p15:clr>
        </p15:guide>
        <p15:guide id="18" pos="3159" userDrawn="1">
          <p15:clr>
            <a:srgbClr val="F26B43"/>
          </p15:clr>
        </p15:guide>
        <p15:guide id="19" pos="3316" userDrawn="1">
          <p15:clr>
            <a:srgbClr val="F26B43"/>
          </p15:clr>
        </p15:guide>
        <p15:guide id="20" pos="3759" userDrawn="1">
          <p15:clr>
            <a:srgbClr val="F26B43"/>
          </p15:clr>
        </p15:guide>
        <p15:guide id="21" pos="4364" userDrawn="1">
          <p15:clr>
            <a:srgbClr val="F26B43"/>
          </p15:clr>
        </p15:guide>
        <p15:guide id="22" pos="4509" userDrawn="1">
          <p15:clr>
            <a:srgbClr val="F26B43"/>
          </p15:clr>
        </p15:guide>
        <p15:guide id="23" pos="4968" userDrawn="1">
          <p15:clr>
            <a:srgbClr val="F26B43"/>
          </p15:clr>
        </p15:guide>
        <p15:guide id="24" pos="5114" userDrawn="1">
          <p15:clr>
            <a:srgbClr val="F26B43"/>
          </p15:clr>
        </p15:guide>
        <p15:guide id="25" pos="5562" userDrawn="1">
          <p15:clr>
            <a:srgbClr val="F26B43"/>
          </p15:clr>
        </p15:guide>
        <p15:guide id="26" pos="5713" userDrawn="1">
          <p15:clr>
            <a:srgbClr val="F26B43"/>
          </p15:clr>
        </p15:guide>
        <p15:guide id="27" pos="6161" userDrawn="1">
          <p15:clr>
            <a:srgbClr val="F26B43"/>
          </p15:clr>
        </p15:guide>
        <p15:guide id="28" pos="6319" userDrawn="1">
          <p15:clr>
            <a:srgbClr val="F26B43"/>
          </p15:clr>
        </p15:guide>
        <p15:guide id="29" pos="6761" userDrawn="1">
          <p15:clr>
            <a:srgbClr val="F26B43"/>
          </p15:clr>
        </p15:guide>
        <p15:guide id="30" pos="6918" userDrawn="1">
          <p15:clr>
            <a:srgbClr val="F26B43"/>
          </p15:clr>
        </p15:guide>
        <p15:guide id="32" pos="7680" userDrawn="1">
          <p15:clr>
            <a:srgbClr val="F26B43"/>
          </p15:clr>
        </p15:guide>
        <p15:guide id="33" userDrawn="1">
          <p15:clr>
            <a:srgbClr val="F26B43"/>
          </p15:clr>
        </p15:guide>
        <p15:guide id="34" orient="horz" pos="431" userDrawn="1">
          <p15:clr>
            <a:srgbClr val="F26B43"/>
          </p15:clr>
        </p15:guide>
        <p15:guide id="35" orient="horz" pos="861" userDrawn="1">
          <p15:clr>
            <a:srgbClr val="F26B43"/>
          </p15:clr>
        </p15:guide>
        <p15:guide id="36" orient="horz" pos="1297" userDrawn="1">
          <p15:clr>
            <a:srgbClr val="F26B43"/>
          </p15:clr>
        </p15:guide>
        <p15:guide id="37" orient="horz" pos="1513" userDrawn="1">
          <p15:clr>
            <a:srgbClr val="F26B43"/>
          </p15:clr>
        </p15:guide>
        <p15:guide id="38" orient="horz" pos="1728" userDrawn="1">
          <p15:clr>
            <a:srgbClr val="F26B43"/>
          </p15:clr>
        </p15:guide>
        <p15:guide id="39" orient="horz" pos="1943" userDrawn="1">
          <p15:clr>
            <a:srgbClr val="F26B43"/>
          </p15:clr>
        </p15:guide>
        <p15:guide id="40" orient="horz" pos="2159" userDrawn="1">
          <p15:clr>
            <a:srgbClr val="F26B43"/>
          </p15:clr>
        </p15:guide>
        <p15:guide id="41" orient="horz" userDrawn="1">
          <p15:clr>
            <a:srgbClr val="F26B43"/>
          </p15:clr>
        </p15:guide>
        <p15:guide id="42" orient="horz" pos="2374" userDrawn="1">
          <p15:clr>
            <a:srgbClr val="F26B43"/>
          </p15:clr>
        </p15:guide>
        <p15:guide id="43" orient="horz" pos="2589" userDrawn="1">
          <p15:clr>
            <a:srgbClr val="F26B43"/>
          </p15:clr>
        </p15:guide>
        <p15:guide id="44" orient="horz" pos="2804" userDrawn="1">
          <p15:clr>
            <a:srgbClr val="F26B43"/>
          </p15:clr>
        </p15:guide>
        <p15:guide id="45" orient="horz" pos="3025" userDrawn="1">
          <p15:clr>
            <a:srgbClr val="F26B43"/>
          </p15:clr>
        </p15:guide>
        <p15:guide id="46" orient="horz" pos="3241" userDrawn="1">
          <p15:clr>
            <a:srgbClr val="F26B43"/>
          </p15:clr>
        </p15:guide>
        <p15:guide id="47" orient="horz" pos="3456" userDrawn="1">
          <p15:clr>
            <a:srgbClr val="F26B43"/>
          </p15:clr>
        </p15:guide>
        <p15:guide id="48" orient="horz" pos="3671" userDrawn="1">
          <p15:clr>
            <a:srgbClr val="F26B43"/>
          </p15:clr>
        </p15:guide>
        <p15:guide id="49" orient="horz" pos="388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4A3304C-9E3B-BAB3-BCA8-0984A7135CCC}"/>
              </a:ext>
            </a:extLst>
          </p:cNvPr>
          <p:cNvSpPr>
            <a:spLocks noGrp="1"/>
          </p:cNvSpPr>
          <p:nvPr>
            <p:ph type="ftr" sz="quarter" idx="3"/>
          </p:nvPr>
        </p:nvSpPr>
        <p:spPr/>
        <p:txBody>
          <a:bodyPr/>
          <a:lstStyle/>
          <a:p>
            <a:endParaRPr lang="en-US" dirty="0"/>
          </a:p>
        </p:txBody>
      </p:sp>
      <p:pic>
        <p:nvPicPr>
          <p:cNvPr id="30" name="Picture 29">
            <a:extLst>
              <a:ext uri="{FF2B5EF4-FFF2-40B4-BE49-F238E27FC236}">
                <a16:creationId xmlns:a16="http://schemas.microsoft.com/office/drawing/2014/main" id="{EFD63291-032B-D257-5663-30614545D02D}"/>
              </a:ext>
            </a:extLst>
          </p:cNvPr>
          <p:cNvPicPr>
            <a:picLocks noChangeAspect="1"/>
          </p:cNvPicPr>
          <p:nvPr/>
        </p:nvPicPr>
        <p:blipFill>
          <a:blip r:embed="rId2"/>
          <a:stretch>
            <a:fillRect/>
          </a:stretch>
        </p:blipFill>
        <p:spPr>
          <a:xfrm>
            <a:off x="1574609" y="3660076"/>
            <a:ext cx="7147306" cy="2653747"/>
          </a:xfrm>
          <a:prstGeom prst="rect">
            <a:avLst/>
          </a:prstGeom>
        </p:spPr>
      </p:pic>
      <p:sp>
        <p:nvSpPr>
          <p:cNvPr id="31" name="Rectangle 30">
            <a:extLst>
              <a:ext uri="{FF2B5EF4-FFF2-40B4-BE49-F238E27FC236}">
                <a16:creationId xmlns:a16="http://schemas.microsoft.com/office/drawing/2014/main" id="{C80CD117-DF64-A995-A101-C22D0D6B532B}"/>
              </a:ext>
            </a:extLst>
          </p:cNvPr>
          <p:cNvSpPr/>
          <p:nvPr/>
        </p:nvSpPr>
        <p:spPr>
          <a:xfrm>
            <a:off x="6096000" y="2213674"/>
            <a:ext cx="2171700"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PUSCH</a:t>
            </a:r>
          </a:p>
        </p:txBody>
      </p:sp>
      <p:sp>
        <p:nvSpPr>
          <p:cNvPr id="32" name="Rectangle 31">
            <a:extLst>
              <a:ext uri="{FF2B5EF4-FFF2-40B4-BE49-F238E27FC236}">
                <a16:creationId xmlns:a16="http://schemas.microsoft.com/office/drawing/2014/main" id="{312F7237-A0BD-F604-7785-0B85CF9FDE07}"/>
              </a:ext>
            </a:extLst>
          </p:cNvPr>
          <p:cNvSpPr/>
          <p:nvPr/>
        </p:nvSpPr>
        <p:spPr>
          <a:xfrm>
            <a:off x="4559300" y="855980"/>
            <a:ext cx="2057402"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a:solidFill>
                <a:schemeClr val="bg1"/>
              </a:solidFill>
              <a:latin typeface="Microsoft Sans Serif"/>
              <a:cs typeface="Microsoft Sans Serif" panose="020B0604020202020204" pitchFamily="34" charset="0"/>
            </a:endParaRPr>
          </a:p>
        </p:txBody>
      </p:sp>
      <p:sp>
        <p:nvSpPr>
          <p:cNvPr id="33" name="Rectangle 32">
            <a:extLst>
              <a:ext uri="{FF2B5EF4-FFF2-40B4-BE49-F238E27FC236}">
                <a16:creationId xmlns:a16="http://schemas.microsoft.com/office/drawing/2014/main" id="{8679F221-0980-5C08-2015-482BF8251D15}"/>
              </a:ext>
            </a:extLst>
          </p:cNvPr>
          <p:cNvSpPr/>
          <p:nvPr/>
        </p:nvSpPr>
        <p:spPr>
          <a:xfrm>
            <a:off x="2092579" y="1940561"/>
            <a:ext cx="609981"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DCI</a:t>
            </a:r>
          </a:p>
        </p:txBody>
      </p:sp>
      <p:sp>
        <p:nvSpPr>
          <p:cNvPr id="34" name="Arrow: Curved Up 33">
            <a:extLst>
              <a:ext uri="{FF2B5EF4-FFF2-40B4-BE49-F238E27FC236}">
                <a16:creationId xmlns:a16="http://schemas.microsoft.com/office/drawing/2014/main" id="{BE1FC750-5339-275D-A645-B589CF0D09CD}"/>
              </a:ext>
            </a:extLst>
          </p:cNvPr>
          <p:cNvSpPr/>
          <p:nvPr/>
        </p:nvSpPr>
        <p:spPr>
          <a:xfrm>
            <a:off x="2209800" y="2819400"/>
            <a:ext cx="4008120" cy="609600"/>
          </a:xfrm>
          <a:prstGeom prst="curved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38" name="TextBox 37">
            <a:extLst>
              <a:ext uri="{FF2B5EF4-FFF2-40B4-BE49-F238E27FC236}">
                <a16:creationId xmlns:a16="http://schemas.microsoft.com/office/drawing/2014/main" id="{AF7F1BAD-7C43-362D-A7FE-ADC4B44553FA}"/>
              </a:ext>
            </a:extLst>
          </p:cNvPr>
          <p:cNvSpPr txBox="1"/>
          <p:nvPr/>
        </p:nvSpPr>
        <p:spPr>
          <a:xfrm>
            <a:off x="2822575" y="490914"/>
            <a:ext cx="6096000" cy="358240"/>
          </a:xfrm>
          <a:prstGeom prst="rect">
            <a:avLst/>
          </a:prstGeom>
          <a:noFill/>
        </p:spPr>
        <p:txBody>
          <a:bodyPr wrap="square">
            <a:spAutoFit/>
          </a:bodyPr>
          <a:lstStyle/>
          <a:p>
            <a:pPr algn="ctr">
              <a:lnSpc>
                <a:spcPct val="96000"/>
              </a:lnSpc>
            </a:pPr>
            <a:r>
              <a:rPr lang="en-US" dirty="0">
                <a:solidFill>
                  <a:srgbClr val="FF0000"/>
                </a:solidFill>
                <a:latin typeface="Microsoft Sans Serif"/>
                <a:cs typeface="Microsoft Sans Serif" panose="020B0604020202020204" pitchFamily="34" charset="0"/>
              </a:rPr>
              <a:t>SRS hop</a:t>
            </a:r>
          </a:p>
        </p:txBody>
      </p:sp>
      <p:sp>
        <p:nvSpPr>
          <p:cNvPr id="39" name="Rectangle 38">
            <a:extLst>
              <a:ext uri="{FF2B5EF4-FFF2-40B4-BE49-F238E27FC236}">
                <a16:creationId xmlns:a16="http://schemas.microsoft.com/office/drawing/2014/main" id="{4987043C-DD74-350A-1479-6DEC2A2BDEF9}"/>
              </a:ext>
            </a:extLst>
          </p:cNvPr>
          <p:cNvSpPr/>
          <p:nvPr/>
        </p:nvSpPr>
        <p:spPr>
          <a:xfrm>
            <a:off x="4559300" y="855980"/>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0</a:t>
            </a:r>
          </a:p>
        </p:txBody>
      </p:sp>
      <p:sp>
        <p:nvSpPr>
          <p:cNvPr id="40" name="Rectangle 39">
            <a:extLst>
              <a:ext uri="{FF2B5EF4-FFF2-40B4-BE49-F238E27FC236}">
                <a16:creationId xmlns:a16="http://schemas.microsoft.com/office/drawing/2014/main" id="{B0F7D39A-A9A3-B3F9-997A-2A33A4A80C41}"/>
              </a:ext>
            </a:extLst>
          </p:cNvPr>
          <p:cNvSpPr/>
          <p:nvPr/>
        </p:nvSpPr>
        <p:spPr>
          <a:xfrm>
            <a:off x="5082540" y="855186"/>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1</a:t>
            </a:r>
          </a:p>
        </p:txBody>
      </p:sp>
      <p:sp>
        <p:nvSpPr>
          <p:cNvPr id="41" name="Rectangle 40">
            <a:extLst>
              <a:ext uri="{FF2B5EF4-FFF2-40B4-BE49-F238E27FC236}">
                <a16:creationId xmlns:a16="http://schemas.microsoft.com/office/drawing/2014/main" id="{C0761E60-EF56-1A1C-0F93-28843128B8B3}"/>
              </a:ext>
            </a:extLst>
          </p:cNvPr>
          <p:cNvSpPr/>
          <p:nvPr/>
        </p:nvSpPr>
        <p:spPr>
          <a:xfrm>
            <a:off x="5605780" y="849948"/>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2</a:t>
            </a:r>
          </a:p>
        </p:txBody>
      </p:sp>
      <p:sp>
        <p:nvSpPr>
          <p:cNvPr id="42" name="Rectangle 41">
            <a:extLst>
              <a:ext uri="{FF2B5EF4-FFF2-40B4-BE49-F238E27FC236}">
                <a16:creationId xmlns:a16="http://schemas.microsoft.com/office/drawing/2014/main" id="{B6DCADF9-1BF3-A417-0A5F-EF46EF4ACF6A}"/>
              </a:ext>
            </a:extLst>
          </p:cNvPr>
          <p:cNvSpPr/>
          <p:nvPr/>
        </p:nvSpPr>
        <p:spPr>
          <a:xfrm>
            <a:off x="6129020" y="849154"/>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3</a:t>
            </a:r>
          </a:p>
        </p:txBody>
      </p:sp>
      <p:cxnSp>
        <p:nvCxnSpPr>
          <p:cNvPr id="45" name="Straight Arrow Connector 44">
            <a:extLst>
              <a:ext uri="{FF2B5EF4-FFF2-40B4-BE49-F238E27FC236}">
                <a16:creationId xmlns:a16="http://schemas.microsoft.com/office/drawing/2014/main" id="{3CF50061-872D-1BBF-D22D-EF7656011E8B}"/>
              </a:ext>
            </a:extLst>
          </p:cNvPr>
          <p:cNvCxnSpPr>
            <a:cxnSpLocks/>
          </p:cNvCxnSpPr>
          <p:nvPr/>
        </p:nvCxnSpPr>
        <p:spPr>
          <a:xfrm flipH="1">
            <a:off x="2209800" y="1709484"/>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FF7164A-AB20-A5B3-A3C9-2A712A87F705}"/>
              </a:ext>
            </a:extLst>
          </p:cNvPr>
          <p:cNvCxnSpPr>
            <a:cxnSpLocks/>
          </p:cNvCxnSpPr>
          <p:nvPr/>
        </p:nvCxnSpPr>
        <p:spPr>
          <a:xfrm flipH="1">
            <a:off x="2702560" y="1879965"/>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97FC85B-D680-1939-F563-A97FB46572C7}"/>
              </a:ext>
            </a:extLst>
          </p:cNvPr>
          <p:cNvSpPr txBox="1"/>
          <p:nvPr/>
        </p:nvSpPr>
        <p:spPr>
          <a:xfrm>
            <a:off x="266700" y="-26976"/>
            <a:ext cx="7710170" cy="472758"/>
          </a:xfrm>
          <a:prstGeom prst="rect">
            <a:avLst/>
          </a:prstGeom>
        </p:spPr>
        <p:txBody>
          <a:bodyPr wrap="square" lIns="0" tIns="0" rIns="0" bIns="0" rtlCol="0">
            <a:spAutoFit/>
          </a:bodyPr>
          <a:lstStyle/>
          <a:p>
            <a:pPr algn="l">
              <a:lnSpc>
                <a:spcPct val="96000"/>
              </a:lnSpc>
            </a:pPr>
            <a:r>
              <a:rPr lang="en-US" sz="3200" dirty="0">
                <a:solidFill>
                  <a:schemeClr val="tx2"/>
                </a:solidFill>
                <a:latin typeface="Microsoft Sans Serif"/>
                <a:cs typeface="Microsoft Sans Serif" panose="020B0604020202020204" pitchFamily="34" charset="0"/>
              </a:rPr>
              <a:t>Agreement for SRS Tx hopping</a:t>
            </a:r>
          </a:p>
        </p:txBody>
      </p:sp>
      <p:cxnSp>
        <p:nvCxnSpPr>
          <p:cNvPr id="3" name="Straight Arrow Connector 2">
            <a:extLst>
              <a:ext uri="{FF2B5EF4-FFF2-40B4-BE49-F238E27FC236}">
                <a16:creationId xmlns:a16="http://schemas.microsoft.com/office/drawing/2014/main" id="{D3CE748E-873E-D74C-6027-8CFB6728DEF9}"/>
              </a:ext>
            </a:extLst>
          </p:cNvPr>
          <p:cNvCxnSpPr>
            <a:cxnSpLocks/>
          </p:cNvCxnSpPr>
          <p:nvPr/>
        </p:nvCxnSpPr>
        <p:spPr>
          <a:xfrm flipH="1">
            <a:off x="3114040" y="2066231"/>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4CD205F1-130C-9BD1-CA87-DDE1A88EF3C8}"/>
              </a:ext>
            </a:extLst>
          </p:cNvPr>
          <p:cNvCxnSpPr>
            <a:cxnSpLocks/>
          </p:cNvCxnSpPr>
          <p:nvPr/>
        </p:nvCxnSpPr>
        <p:spPr>
          <a:xfrm flipH="1">
            <a:off x="3779520" y="2213674"/>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B7BED18-0681-BAB8-EFFF-B2F82297E60E}"/>
              </a:ext>
            </a:extLst>
          </p:cNvPr>
          <p:cNvSpPr txBox="1"/>
          <p:nvPr/>
        </p:nvSpPr>
        <p:spPr>
          <a:xfrm>
            <a:off x="2517140" y="1554947"/>
            <a:ext cx="1193800" cy="103426"/>
          </a:xfrm>
          <a:prstGeom prst="rect">
            <a:avLst/>
          </a:prstGeom>
        </p:spPr>
        <p:txBody>
          <a:bodyPr wrap="square" lIns="0" tIns="0" rIns="0" bIns="0" rtlCol="0">
            <a:spAutoFit/>
          </a:bodyPr>
          <a:lstStyle/>
          <a:p>
            <a:pPr algn="l">
              <a:lnSpc>
                <a:spcPct val="96000"/>
              </a:lnSpc>
            </a:pPr>
            <a:r>
              <a:rPr lang="en-US" sz="700" dirty="0">
                <a:solidFill>
                  <a:schemeClr val="tx2"/>
                </a:solidFill>
                <a:latin typeface="Microsoft Sans Serif"/>
                <a:cs typeface="Microsoft Sans Serif" panose="020B0604020202020204" pitchFamily="34" charset="0"/>
              </a:rPr>
              <a:t>Timeline check in symbol 0</a:t>
            </a:r>
          </a:p>
        </p:txBody>
      </p:sp>
      <p:sp>
        <p:nvSpPr>
          <p:cNvPr id="9" name="TextBox 8">
            <a:extLst>
              <a:ext uri="{FF2B5EF4-FFF2-40B4-BE49-F238E27FC236}">
                <a16:creationId xmlns:a16="http://schemas.microsoft.com/office/drawing/2014/main" id="{4179FC8A-1940-7217-8481-9DB7A9AA9779}"/>
              </a:ext>
            </a:extLst>
          </p:cNvPr>
          <p:cNvSpPr txBox="1"/>
          <p:nvPr/>
        </p:nvSpPr>
        <p:spPr>
          <a:xfrm>
            <a:off x="3182620" y="1750121"/>
            <a:ext cx="1193800" cy="103426"/>
          </a:xfrm>
          <a:prstGeom prst="rect">
            <a:avLst/>
          </a:prstGeom>
        </p:spPr>
        <p:txBody>
          <a:bodyPr wrap="square" lIns="0" tIns="0" rIns="0" bIns="0" rtlCol="0">
            <a:spAutoFit/>
          </a:bodyPr>
          <a:lstStyle/>
          <a:p>
            <a:pPr algn="l">
              <a:lnSpc>
                <a:spcPct val="96000"/>
              </a:lnSpc>
            </a:pPr>
            <a:r>
              <a:rPr lang="en-US" sz="700" dirty="0">
                <a:solidFill>
                  <a:schemeClr val="tx2"/>
                </a:solidFill>
                <a:latin typeface="Microsoft Sans Serif"/>
                <a:cs typeface="Microsoft Sans Serif" panose="020B0604020202020204" pitchFamily="34" charset="0"/>
              </a:rPr>
              <a:t>Timeline check in symbol 1</a:t>
            </a:r>
          </a:p>
        </p:txBody>
      </p:sp>
      <p:sp>
        <p:nvSpPr>
          <p:cNvPr id="11" name="TextBox 10">
            <a:extLst>
              <a:ext uri="{FF2B5EF4-FFF2-40B4-BE49-F238E27FC236}">
                <a16:creationId xmlns:a16="http://schemas.microsoft.com/office/drawing/2014/main" id="{8BB00EE6-80C4-E8CF-7FFF-CC8DC07EE180}"/>
              </a:ext>
            </a:extLst>
          </p:cNvPr>
          <p:cNvSpPr txBox="1"/>
          <p:nvPr/>
        </p:nvSpPr>
        <p:spPr>
          <a:xfrm>
            <a:off x="3611880" y="1943362"/>
            <a:ext cx="1193800" cy="103426"/>
          </a:xfrm>
          <a:prstGeom prst="rect">
            <a:avLst/>
          </a:prstGeom>
        </p:spPr>
        <p:txBody>
          <a:bodyPr wrap="square" lIns="0" tIns="0" rIns="0" bIns="0" rtlCol="0">
            <a:spAutoFit/>
          </a:bodyPr>
          <a:lstStyle/>
          <a:p>
            <a:pPr algn="l">
              <a:lnSpc>
                <a:spcPct val="96000"/>
              </a:lnSpc>
            </a:pPr>
            <a:r>
              <a:rPr lang="en-US" sz="700" dirty="0">
                <a:solidFill>
                  <a:schemeClr val="tx2"/>
                </a:solidFill>
                <a:latin typeface="Microsoft Sans Serif"/>
                <a:cs typeface="Microsoft Sans Serif" panose="020B0604020202020204" pitchFamily="34" charset="0"/>
              </a:rPr>
              <a:t>Timeline check in symbol 2</a:t>
            </a:r>
          </a:p>
        </p:txBody>
      </p:sp>
      <p:sp>
        <p:nvSpPr>
          <p:cNvPr id="12" name="TextBox 11">
            <a:extLst>
              <a:ext uri="{FF2B5EF4-FFF2-40B4-BE49-F238E27FC236}">
                <a16:creationId xmlns:a16="http://schemas.microsoft.com/office/drawing/2014/main" id="{55C4901C-B25D-CFE2-7AA8-B677C622B0B9}"/>
              </a:ext>
            </a:extLst>
          </p:cNvPr>
          <p:cNvSpPr txBox="1"/>
          <p:nvPr/>
        </p:nvSpPr>
        <p:spPr>
          <a:xfrm>
            <a:off x="4551362" y="2111753"/>
            <a:ext cx="1193800" cy="103426"/>
          </a:xfrm>
          <a:prstGeom prst="rect">
            <a:avLst/>
          </a:prstGeom>
        </p:spPr>
        <p:txBody>
          <a:bodyPr wrap="square" lIns="0" tIns="0" rIns="0" bIns="0" rtlCol="0">
            <a:spAutoFit/>
          </a:bodyPr>
          <a:lstStyle/>
          <a:p>
            <a:pPr algn="l">
              <a:lnSpc>
                <a:spcPct val="96000"/>
              </a:lnSpc>
            </a:pPr>
            <a:r>
              <a:rPr lang="en-US" sz="700" dirty="0">
                <a:solidFill>
                  <a:schemeClr val="tx2"/>
                </a:solidFill>
                <a:latin typeface="Microsoft Sans Serif"/>
                <a:cs typeface="Microsoft Sans Serif" panose="020B0604020202020204" pitchFamily="34" charset="0"/>
              </a:rPr>
              <a:t>Timeline check in symbol 3</a:t>
            </a:r>
          </a:p>
        </p:txBody>
      </p:sp>
      <p:sp>
        <p:nvSpPr>
          <p:cNvPr id="13" name="Oval 12">
            <a:extLst>
              <a:ext uri="{FF2B5EF4-FFF2-40B4-BE49-F238E27FC236}">
                <a16:creationId xmlns:a16="http://schemas.microsoft.com/office/drawing/2014/main" id="{10D2CDC0-D69D-913B-755A-0C7C609CE0B6}"/>
              </a:ext>
            </a:extLst>
          </p:cNvPr>
          <p:cNvSpPr/>
          <p:nvPr/>
        </p:nvSpPr>
        <p:spPr>
          <a:xfrm>
            <a:off x="2209800" y="3962400"/>
            <a:ext cx="3535362" cy="406034"/>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cxnSp>
        <p:nvCxnSpPr>
          <p:cNvPr id="15" name="Straight Arrow Connector 14">
            <a:extLst>
              <a:ext uri="{FF2B5EF4-FFF2-40B4-BE49-F238E27FC236}">
                <a16:creationId xmlns:a16="http://schemas.microsoft.com/office/drawing/2014/main" id="{E485A745-DB31-AB2D-FE85-0394F536D089}"/>
              </a:ext>
            </a:extLst>
          </p:cNvPr>
          <p:cNvCxnSpPr/>
          <p:nvPr/>
        </p:nvCxnSpPr>
        <p:spPr>
          <a:xfrm flipV="1">
            <a:off x="3779520" y="2340917"/>
            <a:ext cx="596900" cy="1621483"/>
          </a:xfrm>
          <a:prstGeom prst="straightConnector1">
            <a:avLst/>
          </a:prstGeom>
          <a:ln w="127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4756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4A3304C-9E3B-BAB3-BCA8-0984A7135CCC}"/>
              </a:ext>
            </a:extLst>
          </p:cNvPr>
          <p:cNvSpPr>
            <a:spLocks noGrp="1"/>
          </p:cNvSpPr>
          <p:nvPr>
            <p:ph type="ftr" sz="quarter" idx="3"/>
          </p:nvPr>
        </p:nvSpPr>
        <p:spPr/>
        <p:txBody>
          <a:bodyPr/>
          <a:lstStyle/>
          <a:p>
            <a:endParaRPr lang="en-US" dirty="0"/>
          </a:p>
        </p:txBody>
      </p:sp>
      <p:sp>
        <p:nvSpPr>
          <p:cNvPr id="31" name="Rectangle 30">
            <a:extLst>
              <a:ext uri="{FF2B5EF4-FFF2-40B4-BE49-F238E27FC236}">
                <a16:creationId xmlns:a16="http://schemas.microsoft.com/office/drawing/2014/main" id="{C80CD117-DF64-A995-A101-C22D0D6B532B}"/>
              </a:ext>
            </a:extLst>
          </p:cNvPr>
          <p:cNvSpPr/>
          <p:nvPr/>
        </p:nvSpPr>
        <p:spPr>
          <a:xfrm>
            <a:off x="6129020" y="1879965"/>
            <a:ext cx="2171700"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PUSCH</a:t>
            </a:r>
          </a:p>
        </p:txBody>
      </p:sp>
      <p:sp>
        <p:nvSpPr>
          <p:cNvPr id="32" name="Rectangle 31">
            <a:extLst>
              <a:ext uri="{FF2B5EF4-FFF2-40B4-BE49-F238E27FC236}">
                <a16:creationId xmlns:a16="http://schemas.microsoft.com/office/drawing/2014/main" id="{312F7237-A0BD-F604-7785-0B85CF9FDE07}"/>
              </a:ext>
            </a:extLst>
          </p:cNvPr>
          <p:cNvSpPr/>
          <p:nvPr/>
        </p:nvSpPr>
        <p:spPr>
          <a:xfrm>
            <a:off x="4559300" y="855980"/>
            <a:ext cx="2057402"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a:solidFill>
                <a:schemeClr val="bg1"/>
              </a:solidFill>
              <a:latin typeface="Microsoft Sans Serif"/>
              <a:cs typeface="Microsoft Sans Serif" panose="020B0604020202020204" pitchFamily="34" charset="0"/>
            </a:endParaRPr>
          </a:p>
        </p:txBody>
      </p:sp>
      <p:sp>
        <p:nvSpPr>
          <p:cNvPr id="33" name="Rectangle 32">
            <a:extLst>
              <a:ext uri="{FF2B5EF4-FFF2-40B4-BE49-F238E27FC236}">
                <a16:creationId xmlns:a16="http://schemas.microsoft.com/office/drawing/2014/main" id="{8679F221-0980-5C08-2015-482BF8251D15}"/>
              </a:ext>
            </a:extLst>
          </p:cNvPr>
          <p:cNvSpPr/>
          <p:nvPr/>
        </p:nvSpPr>
        <p:spPr>
          <a:xfrm>
            <a:off x="2092579" y="1940561"/>
            <a:ext cx="609981" cy="7493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DCI</a:t>
            </a:r>
          </a:p>
        </p:txBody>
      </p:sp>
      <p:sp>
        <p:nvSpPr>
          <p:cNvPr id="34" name="Arrow: Curved Up 33">
            <a:extLst>
              <a:ext uri="{FF2B5EF4-FFF2-40B4-BE49-F238E27FC236}">
                <a16:creationId xmlns:a16="http://schemas.microsoft.com/office/drawing/2014/main" id="{BE1FC750-5339-275D-A645-B589CF0D09CD}"/>
              </a:ext>
            </a:extLst>
          </p:cNvPr>
          <p:cNvSpPr/>
          <p:nvPr/>
        </p:nvSpPr>
        <p:spPr>
          <a:xfrm>
            <a:off x="2209800" y="2819400"/>
            <a:ext cx="4008120" cy="609600"/>
          </a:xfrm>
          <a:prstGeom prst="curvedUp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38" name="TextBox 37">
            <a:extLst>
              <a:ext uri="{FF2B5EF4-FFF2-40B4-BE49-F238E27FC236}">
                <a16:creationId xmlns:a16="http://schemas.microsoft.com/office/drawing/2014/main" id="{AF7F1BAD-7C43-362D-A7FE-ADC4B44553FA}"/>
              </a:ext>
            </a:extLst>
          </p:cNvPr>
          <p:cNvSpPr txBox="1"/>
          <p:nvPr/>
        </p:nvSpPr>
        <p:spPr>
          <a:xfrm>
            <a:off x="2822575" y="490914"/>
            <a:ext cx="6096000" cy="358240"/>
          </a:xfrm>
          <a:prstGeom prst="rect">
            <a:avLst/>
          </a:prstGeom>
          <a:noFill/>
        </p:spPr>
        <p:txBody>
          <a:bodyPr wrap="square">
            <a:spAutoFit/>
          </a:bodyPr>
          <a:lstStyle/>
          <a:p>
            <a:pPr algn="ctr">
              <a:lnSpc>
                <a:spcPct val="96000"/>
              </a:lnSpc>
            </a:pPr>
            <a:r>
              <a:rPr lang="en-US" dirty="0">
                <a:solidFill>
                  <a:srgbClr val="FF0000"/>
                </a:solidFill>
                <a:latin typeface="Microsoft Sans Serif"/>
                <a:cs typeface="Microsoft Sans Serif" panose="020B0604020202020204" pitchFamily="34" charset="0"/>
              </a:rPr>
              <a:t>SRS Transmission starting at symbol 0</a:t>
            </a:r>
          </a:p>
        </p:txBody>
      </p:sp>
      <p:sp>
        <p:nvSpPr>
          <p:cNvPr id="39" name="Rectangle 38">
            <a:extLst>
              <a:ext uri="{FF2B5EF4-FFF2-40B4-BE49-F238E27FC236}">
                <a16:creationId xmlns:a16="http://schemas.microsoft.com/office/drawing/2014/main" id="{4987043C-DD74-350A-1479-6DEC2A2BDEF9}"/>
              </a:ext>
            </a:extLst>
          </p:cNvPr>
          <p:cNvSpPr/>
          <p:nvPr/>
        </p:nvSpPr>
        <p:spPr>
          <a:xfrm>
            <a:off x="4559300" y="855980"/>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0</a:t>
            </a:r>
          </a:p>
        </p:txBody>
      </p:sp>
      <p:sp>
        <p:nvSpPr>
          <p:cNvPr id="40" name="Rectangle 39">
            <a:extLst>
              <a:ext uri="{FF2B5EF4-FFF2-40B4-BE49-F238E27FC236}">
                <a16:creationId xmlns:a16="http://schemas.microsoft.com/office/drawing/2014/main" id="{B0F7D39A-A9A3-B3F9-997A-2A33A4A80C41}"/>
              </a:ext>
            </a:extLst>
          </p:cNvPr>
          <p:cNvSpPr/>
          <p:nvPr/>
        </p:nvSpPr>
        <p:spPr>
          <a:xfrm>
            <a:off x="5082540" y="855186"/>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1</a:t>
            </a:r>
          </a:p>
        </p:txBody>
      </p:sp>
      <p:sp>
        <p:nvSpPr>
          <p:cNvPr id="41" name="Rectangle 40">
            <a:extLst>
              <a:ext uri="{FF2B5EF4-FFF2-40B4-BE49-F238E27FC236}">
                <a16:creationId xmlns:a16="http://schemas.microsoft.com/office/drawing/2014/main" id="{C0761E60-EF56-1A1C-0F93-28843128B8B3}"/>
              </a:ext>
            </a:extLst>
          </p:cNvPr>
          <p:cNvSpPr/>
          <p:nvPr/>
        </p:nvSpPr>
        <p:spPr>
          <a:xfrm>
            <a:off x="5605780" y="849948"/>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3</a:t>
            </a:r>
          </a:p>
        </p:txBody>
      </p:sp>
      <p:sp>
        <p:nvSpPr>
          <p:cNvPr id="42" name="Rectangle 41">
            <a:extLst>
              <a:ext uri="{FF2B5EF4-FFF2-40B4-BE49-F238E27FC236}">
                <a16:creationId xmlns:a16="http://schemas.microsoft.com/office/drawing/2014/main" id="{B6DCADF9-1BF3-A417-0A5F-EF46EF4ACF6A}"/>
              </a:ext>
            </a:extLst>
          </p:cNvPr>
          <p:cNvSpPr/>
          <p:nvPr/>
        </p:nvSpPr>
        <p:spPr>
          <a:xfrm>
            <a:off x="6129020" y="849154"/>
            <a:ext cx="492760" cy="7493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dirty="0">
                <a:solidFill>
                  <a:schemeClr val="bg1"/>
                </a:solidFill>
                <a:latin typeface="Microsoft Sans Serif"/>
                <a:cs typeface="Microsoft Sans Serif" panose="020B0604020202020204" pitchFamily="34" charset="0"/>
              </a:rPr>
              <a:t>4</a:t>
            </a:r>
          </a:p>
        </p:txBody>
      </p:sp>
      <p:cxnSp>
        <p:nvCxnSpPr>
          <p:cNvPr id="45" name="Straight Arrow Connector 44">
            <a:extLst>
              <a:ext uri="{FF2B5EF4-FFF2-40B4-BE49-F238E27FC236}">
                <a16:creationId xmlns:a16="http://schemas.microsoft.com/office/drawing/2014/main" id="{3CF50061-872D-1BBF-D22D-EF7656011E8B}"/>
              </a:ext>
            </a:extLst>
          </p:cNvPr>
          <p:cNvCxnSpPr>
            <a:cxnSpLocks/>
          </p:cNvCxnSpPr>
          <p:nvPr/>
        </p:nvCxnSpPr>
        <p:spPr>
          <a:xfrm flipH="1">
            <a:off x="2209800" y="1709484"/>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FF7164A-AB20-A5B3-A3C9-2A712A87F705}"/>
              </a:ext>
            </a:extLst>
          </p:cNvPr>
          <p:cNvCxnSpPr>
            <a:cxnSpLocks/>
          </p:cNvCxnSpPr>
          <p:nvPr/>
        </p:nvCxnSpPr>
        <p:spPr>
          <a:xfrm flipH="1">
            <a:off x="2702560" y="1879965"/>
            <a:ext cx="2349500" cy="0"/>
          </a:xfrm>
          <a:prstGeom prst="straightConnector1">
            <a:avLst/>
          </a:prstGeom>
          <a:ln w="381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97FC85B-D680-1939-F563-A97FB46572C7}"/>
              </a:ext>
            </a:extLst>
          </p:cNvPr>
          <p:cNvSpPr txBox="1"/>
          <p:nvPr/>
        </p:nvSpPr>
        <p:spPr>
          <a:xfrm>
            <a:off x="266700" y="-26976"/>
            <a:ext cx="7710170" cy="472758"/>
          </a:xfrm>
          <a:prstGeom prst="rect">
            <a:avLst/>
          </a:prstGeom>
        </p:spPr>
        <p:txBody>
          <a:bodyPr wrap="square" lIns="0" tIns="0" rIns="0" bIns="0" rtlCol="0">
            <a:spAutoFit/>
          </a:bodyPr>
          <a:lstStyle/>
          <a:p>
            <a:pPr algn="l">
              <a:lnSpc>
                <a:spcPct val="96000"/>
              </a:lnSpc>
            </a:pPr>
            <a:r>
              <a:rPr lang="en-US" sz="3200" dirty="0">
                <a:solidFill>
                  <a:schemeClr val="tx2"/>
                </a:solidFill>
                <a:latin typeface="Microsoft Sans Serif"/>
                <a:cs typeface="Microsoft Sans Serif" panose="020B0604020202020204" pitchFamily="34" charset="0"/>
              </a:rPr>
              <a:t>SRS Carrier switching</a:t>
            </a:r>
          </a:p>
        </p:txBody>
      </p:sp>
      <p:pic>
        <p:nvPicPr>
          <p:cNvPr id="6" name="Picture 5">
            <a:extLst>
              <a:ext uri="{FF2B5EF4-FFF2-40B4-BE49-F238E27FC236}">
                <a16:creationId xmlns:a16="http://schemas.microsoft.com/office/drawing/2014/main" id="{CA646457-426A-32E1-F189-6206DDF84975}"/>
              </a:ext>
            </a:extLst>
          </p:cNvPr>
          <p:cNvPicPr>
            <a:picLocks noChangeAspect="1"/>
          </p:cNvPicPr>
          <p:nvPr/>
        </p:nvPicPr>
        <p:blipFill>
          <a:blip r:embed="rId2"/>
          <a:stretch>
            <a:fillRect/>
          </a:stretch>
        </p:blipFill>
        <p:spPr>
          <a:xfrm>
            <a:off x="1923754" y="3691067"/>
            <a:ext cx="8588331" cy="3010477"/>
          </a:xfrm>
          <a:prstGeom prst="rect">
            <a:avLst/>
          </a:prstGeom>
        </p:spPr>
      </p:pic>
      <p:sp>
        <p:nvSpPr>
          <p:cNvPr id="7" name="Oval 6">
            <a:extLst>
              <a:ext uri="{FF2B5EF4-FFF2-40B4-BE49-F238E27FC236}">
                <a16:creationId xmlns:a16="http://schemas.microsoft.com/office/drawing/2014/main" id="{804B79B2-B00D-3298-C945-AFAFF6ECB00B}"/>
              </a:ext>
            </a:extLst>
          </p:cNvPr>
          <p:cNvSpPr/>
          <p:nvPr/>
        </p:nvSpPr>
        <p:spPr>
          <a:xfrm>
            <a:off x="3771900" y="3710941"/>
            <a:ext cx="1295400" cy="394334"/>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
        <p:nvSpPr>
          <p:cNvPr id="8" name="Oval 7">
            <a:extLst>
              <a:ext uri="{FF2B5EF4-FFF2-40B4-BE49-F238E27FC236}">
                <a16:creationId xmlns:a16="http://schemas.microsoft.com/office/drawing/2014/main" id="{90CDE110-5050-95C1-7F14-AA0691151FC5}"/>
              </a:ext>
            </a:extLst>
          </p:cNvPr>
          <p:cNvSpPr/>
          <p:nvPr/>
        </p:nvSpPr>
        <p:spPr>
          <a:xfrm>
            <a:off x="4431030" y="768647"/>
            <a:ext cx="2349500" cy="88024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cxnSp>
        <p:nvCxnSpPr>
          <p:cNvPr id="11" name="Straight Arrow Connector 10">
            <a:extLst>
              <a:ext uri="{FF2B5EF4-FFF2-40B4-BE49-F238E27FC236}">
                <a16:creationId xmlns:a16="http://schemas.microsoft.com/office/drawing/2014/main" id="{3F80952A-8FBF-EC52-8BDF-BDFEFF9CDEEE}"/>
              </a:ext>
            </a:extLst>
          </p:cNvPr>
          <p:cNvCxnSpPr>
            <a:cxnSpLocks/>
            <a:stCxn id="8" idx="6"/>
          </p:cNvCxnSpPr>
          <p:nvPr/>
        </p:nvCxnSpPr>
        <p:spPr>
          <a:xfrm>
            <a:off x="6780530" y="1208768"/>
            <a:ext cx="2103414" cy="671197"/>
          </a:xfrm>
          <a:prstGeom prst="straightConnector1">
            <a:avLst/>
          </a:prstGeom>
          <a:ln w="127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F9E20E8-B53B-F602-CEFA-E133ABF334FD}"/>
              </a:ext>
            </a:extLst>
          </p:cNvPr>
          <p:cNvSpPr txBox="1"/>
          <p:nvPr/>
        </p:nvSpPr>
        <p:spPr>
          <a:xfrm>
            <a:off x="8926195" y="1655535"/>
            <a:ext cx="2349500" cy="1240917"/>
          </a:xfrm>
          <a:prstGeom prst="rect">
            <a:avLst/>
          </a:prstGeom>
        </p:spPr>
        <p:txBody>
          <a:bodyPr wrap="square" lIns="0" tIns="0" rIns="0" bIns="0" rtlCol="0">
            <a:spAutoFit/>
          </a:bodyPr>
          <a:lstStyle/>
          <a:p>
            <a:pPr algn="l">
              <a:lnSpc>
                <a:spcPct val="96000"/>
              </a:lnSpc>
            </a:pPr>
            <a:r>
              <a:rPr lang="en-US" sz="2800" dirty="0">
                <a:solidFill>
                  <a:schemeClr val="tx2"/>
                </a:solidFill>
                <a:latin typeface="Microsoft Sans Serif"/>
                <a:cs typeface="Microsoft Sans Serif" panose="020B0604020202020204" pitchFamily="34" charset="0"/>
              </a:rPr>
              <a:t>Up to the UE what to do for the whole hop</a:t>
            </a:r>
          </a:p>
        </p:txBody>
      </p:sp>
      <p:cxnSp>
        <p:nvCxnSpPr>
          <p:cNvPr id="14" name="Straight Arrow Connector 13">
            <a:extLst>
              <a:ext uri="{FF2B5EF4-FFF2-40B4-BE49-F238E27FC236}">
                <a16:creationId xmlns:a16="http://schemas.microsoft.com/office/drawing/2014/main" id="{07D20355-69BA-EE1B-8F05-ED0FA8209C26}"/>
              </a:ext>
            </a:extLst>
          </p:cNvPr>
          <p:cNvCxnSpPr>
            <a:cxnSpLocks/>
          </p:cNvCxnSpPr>
          <p:nvPr/>
        </p:nvCxnSpPr>
        <p:spPr>
          <a:xfrm flipV="1">
            <a:off x="5082540" y="2710690"/>
            <a:ext cx="3801404" cy="1165985"/>
          </a:xfrm>
          <a:prstGeom prst="straightConnector1">
            <a:avLst/>
          </a:prstGeom>
          <a:ln w="12700" cap="rnd">
            <a:solidFill>
              <a:schemeClr val="tx1"/>
            </a:solidFill>
            <a:round/>
            <a:headEnd type="none" w="med" len="sm"/>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8327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4A3304C-9E3B-BAB3-BCA8-0984A7135CCC}"/>
              </a:ext>
            </a:extLst>
          </p:cNvPr>
          <p:cNvSpPr>
            <a:spLocks noGrp="1"/>
          </p:cNvSpPr>
          <p:nvPr>
            <p:ph type="ftr" sz="quarter" idx="3"/>
          </p:nvPr>
        </p:nvSpPr>
        <p:spPr/>
        <p:txBody>
          <a:bodyPr/>
          <a:lstStyle/>
          <a:p>
            <a:endParaRPr lang="en-US" dirty="0"/>
          </a:p>
        </p:txBody>
      </p:sp>
      <p:sp>
        <p:nvSpPr>
          <p:cNvPr id="10" name="TextBox 9">
            <a:extLst>
              <a:ext uri="{FF2B5EF4-FFF2-40B4-BE49-F238E27FC236}">
                <a16:creationId xmlns:a16="http://schemas.microsoft.com/office/drawing/2014/main" id="{B97FC85B-D680-1939-F563-A97FB46572C7}"/>
              </a:ext>
            </a:extLst>
          </p:cNvPr>
          <p:cNvSpPr txBox="1"/>
          <p:nvPr/>
        </p:nvSpPr>
        <p:spPr>
          <a:xfrm>
            <a:off x="314324" y="211010"/>
            <a:ext cx="11229975" cy="709168"/>
          </a:xfrm>
          <a:prstGeom prst="rect">
            <a:avLst/>
          </a:prstGeom>
        </p:spPr>
        <p:txBody>
          <a:bodyPr wrap="square" lIns="0" tIns="0" rIns="0" bIns="0" rtlCol="0">
            <a:spAutoFit/>
          </a:bodyPr>
          <a:lstStyle/>
          <a:p>
            <a:pPr algn="l">
              <a:lnSpc>
                <a:spcPct val="96000"/>
              </a:lnSpc>
            </a:pPr>
            <a:r>
              <a:rPr lang="en-US" sz="2400" dirty="0">
                <a:solidFill>
                  <a:schemeClr val="tx2"/>
                </a:solidFill>
                <a:latin typeface="Microsoft Sans Serif"/>
                <a:cs typeface="Microsoft Sans Serif" panose="020B0604020202020204" pitchFamily="34" charset="0"/>
              </a:rPr>
              <a:t>Suggested change to align timeline and UE behavior of SRS Tx hopping and SRS carrier switching</a:t>
            </a:r>
          </a:p>
        </p:txBody>
      </p:sp>
      <p:pic>
        <p:nvPicPr>
          <p:cNvPr id="4" name="Picture 3">
            <a:extLst>
              <a:ext uri="{FF2B5EF4-FFF2-40B4-BE49-F238E27FC236}">
                <a16:creationId xmlns:a16="http://schemas.microsoft.com/office/drawing/2014/main" id="{D79D0E58-BE74-025A-664B-72DE0BCE4903}"/>
              </a:ext>
            </a:extLst>
          </p:cNvPr>
          <p:cNvPicPr>
            <a:picLocks noChangeAspect="1"/>
          </p:cNvPicPr>
          <p:nvPr/>
        </p:nvPicPr>
        <p:blipFill>
          <a:blip r:embed="rId2"/>
          <a:stretch>
            <a:fillRect/>
          </a:stretch>
        </p:blipFill>
        <p:spPr>
          <a:xfrm>
            <a:off x="0" y="1113734"/>
            <a:ext cx="12192000" cy="4630532"/>
          </a:xfrm>
          <a:prstGeom prst="rect">
            <a:avLst/>
          </a:prstGeom>
        </p:spPr>
      </p:pic>
      <p:sp>
        <p:nvSpPr>
          <p:cNvPr id="3" name="Rectangle 2">
            <a:extLst>
              <a:ext uri="{FF2B5EF4-FFF2-40B4-BE49-F238E27FC236}">
                <a16:creationId xmlns:a16="http://schemas.microsoft.com/office/drawing/2014/main" id="{51204AEF-23F1-2900-650C-63A1E4FCCF00}"/>
              </a:ext>
            </a:extLst>
          </p:cNvPr>
          <p:cNvSpPr/>
          <p:nvPr/>
        </p:nvSpPr>
        <p:spPr>
          <a:xfrm>
            <a:off x="314324" y="1159933"/>
            <a:ext cx="3123143" cy="50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dirty="0" err="1">
              <a:solidFill>
                <a:schemeClr val="bg1"/>
              </a:solidFill>
              <a:latin typeface="Microsoft Sans Serif"/>
              <a:cs typeface="Microsoft Sans Serif" panose="020B0604020202020204" pitchFamily="34" charset="0"/>
            </a:endParaRPr>
          </a:p>
        </p:txBody>
      </p:sp>
    </p:spTree>
    <p:extLst>
      <p:ext uri="{BB962C8B-B14F-4D97-AF65-F5344CB8AC3E}">
        <p14:creationId xmlns:p14="http://schemas.microsoft.com/office/powerpoint/2010/main" val="460274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Qualcomm Corporate Confidential Template - May2022">
  <a:themeElements>
    <a:clrScheme name="Qualcomm 2022">
      <a:dk1>
        <a:srgbClr val="13161E"/>
      </a:dk1>
      <a:lt1>
        <a:srgbClr val="F7F8FA"/>
      </a:lt1>
      <a:dk2>
        <a:srgbClr val="0B2742"/>
      </a:dk2>
      <a:lt2>
        <a:srgbClr val="E71324"/>
      </a:lt2>
      <a:accent1>
        <a:srgbClr val="2853DC"/>
      </a:accent1>
      <a:accent2>
        <a:srgbClr val="7BA0FF"/>
      </a:accent2>
      <a:accent3>
        <a:srgbClr val="39A3B5"/>
      </a:accent3>
      <a:accent4>
        <a:srgbClr val="82CBD7"/>
      </a:accent4>
      <a:accent5>
        <a:srgbClr val="4A5A75"/>
      </a:accent5>
      <a:accent6>
        <a:srgbClr val="ACBACF"/>
      </a:accent6>
      <a:hlink>
        <a:srgbClr val="3253DC"/>
      </a:hlink>
      <a:folHlink>
        <a:srgbClr val="7BA0FF"/>
      </a:folHlink>
    </a:clrScheme>
    <a:fontScheme name="Qualcomm">
      <a:majorFont>
        <a:latin typeface="Microsoft Sans Serif"/>
        <a:ea typeface=""/>
        <a:cs typeface=""/>
      </a:majorFont>
      <a:minorFont>
        <a:latin typeface="Microsoft Sans Serif"/>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lnSpc>
            <a:spcPct val="96000"/>
          </a:lnSpc>
          <a:defRPr dirty="0" err="1">
            <a:solidFill>
              <a:schemeClr val="bg1"/>
            </a:solidFill>
            <a:latin typeface="Microsoft Sans Serif"/>
            <a:cs typeface="Microsoft Sans Serif"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6"/>
          </a:solidFill>
          <a:round/>
          <a:headEnd type="none" w="med" len="sm"/>
          <a:tailEnd type="none" w="sm" len="sm"/>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spAutoFit/>
      </a:bodyPr>
      <a:lstStyle>
        <a:defPPr algn="l">
          <a:lnSpc>
            <a:spcPct val="96000"/>
          </a:lnSpc>
          <a:defRPr sz="1600" dirty="0" smtClean="0">
            <a:solidFill>
              <a:schemeClr val="tx2"/>
            </a:solidFill>
            <a:latin typeface="Microsoft Sans Serif"/>
            <a:cs typeface="Microsoft Sans Serif" panose="020B0604020202020204" pitchFamily="34" charset="0"/>
          </a:defRPr>
        </a:defPPr>
      </a:lstStyle>
    </a:txDef>
  </a:objectDefaults>
  <a:extraClrSchemeLst/>
  <a:extLst>
    <a:ext uri="{05A4C25C-085E-4340-85A3-A5531E510DB2}">
      <thm15:themeFamily xmlns:thm15="http://schemas.microsoft.com/office/thememl/2012/main" name="Qualcomm_Corporate_Confidential_Template-Feb 2023_v06.pptx" id="{C5E27F2E-50EA-46A0-8058-3713286022F1}" vid="{102756C9-D5CF-472F-8639-B269F36F4E13}"/>
    </a:ext>
  </a:extLst>
</a:theme>
</file>

<file path=ppt/theme/theme2.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Qualcomm 2019">
      <a:dk1>
        <a:srgbClr val="0E2C3A"/>
      </a:dk1>
      <a:lt1>
        <a:srgbClr val="F8F9FA"/>
      </a:lt1>
      <a:dk2>
        <a:srgbClr val="664C81"/>
      </a:dk2>
      <a:lt2>
        <a:srgbClr val="E04F4F"/>
      </a:lt2>
      <a:accent1>
        <a:srgbClr val="3253DC"/>
      </a:accent1>
      <a:accent2>
        <a:srgbClr val="7BA0FF"/>
      </a:accent2>
      <a:accent3>
        <a:srgbClr val="3BA9BB"/>
      </a:accent3>
      <a:accent4>
        <a:srgbClr val="86CDD9"/>
      </a:accent4>
      <a:accent5>
        <a:srgbClr val="4B5A75"/>
      </a:accent5>
      <a:accent6>
        <a:srgbClr val="B1BBCD"/>
      </a:accent6>
      <a:hlink>
        <a:srgbClr val="3253DC"/>
      </a:hlink>
      <a:folHlink>
        <a:srgbClr val="7BA0FF"/>
      </a:folHlink>
    </a:clrScheme>
    <a:fontScheme name="Qualcomm 2019">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blank</Template>
  <TotalTime>13</TotalTime>
  <Words>75</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Microsoft Sans Serif</vt:lpstr>
      <vt:lpstr>Qualcomm Corporate Confidential Template - May2022</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Alexandros Manolakos</dc:creator>
  <cp:lastModifiedBy>Alexandros Manolakos</cp:lastModifiedBy>
  <cp:revision>1</cp:revision>
  <dcterms:created xsi:type="dcterms:W3CDTF">2023-11-16T21:50:11Z</dcterms:created>
  <dcterms:modified xsi:type="dcterms:W3CDTF">2023-11-16T22:25:54Z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11556172</vt:lpwstr>
  </property>
  <property fmtid="{D5CDD505-2E9C-101B-9397-08002B2CF9AE}" pid="3" name="NXPowerLiteSettings">
    <vt:lpwstr>C980073804F000</vt:lpwstr>
  </property>
  <property fmtid="{D5CDD505-2E9C-101B-9397-08002B2CF9AE}" pid="4" name="NXPowerLiteVersion">
    <vt:lpwstr>D8.0.4</vt:lpwstr>
  </property>
</Properties>
</file>