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4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8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186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features2: </a:t>
            </a:r>
            <a:r>
              <a:rPr lang="en-US" altLang="ja-JP" sz="1200" b="1" dirty="0"/>
              <a:t>100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AutoShape 71">
            <a:extLst>
              <a:ext uri="{FF2B5EF4-FFF2-40B4-BE49-F238E27FC236}">
                <a16:creationId xmlns:a16="http://schemas.microsoft.com/office/drawing/2014/main" id="{3E06F5BB-3F92-8302-CFF9-FC4997345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37" name="AutoShape 71">
            <a:extLst>
              <a:ext uri="{FF2B5EF4-FFF2-40B4-BE49-F238E27FC236}">
                <a16:creationId xmlns:a16="http://schemas.microsoft.com/office/drawing/2014/main" id="{AECAC801-B03B-5261-CC00-CFFE0D983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38" name="AutoShape 71">
            <a:extLst>
              <a:ext uri="{FF2B5EF4-FFF2-40B4-BE49-F238E27FC236}">
                <a16:creationId xmlns:a16="http://schemas.microsoft.com/office/drawing/2014/main" id="{8CAE3FC3-957B-B631-C9EA-738BB3AA0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  <a:endParaRPr kumimoji="0" lang="en-US" altLang="ja-JP" sz="10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39" name="AutoShape 71">
            <a:extLst>
              <a:ext uri="{FF2B5EF4-FFF2-40B4-BE49-F238E27FC236}">
                <a16:creationId xmlns:a16="http://schemas.microsoft.com/office/drawing/2014/main" id="{0CDE62A3-8A18-C6C0-F31F-B9CC8BFEE5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56" name="AutoShape 71">
            <a:extLst>
              <a:ext uri="{FF2B5EF4-FFF2-40B4-BE49-F238E27FC236}">
                <a16:creationId xmlns:a16="http://schemas.microsoft.com/office/drawing/2014/main" id="{26787A64-83E9-F46C-1048-220BFA6AF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/>
            </a:br>
            <a:r>
              <a:rPr lang="en-US" altLang="ja-JP" sz="1000" b="1">
                <a:solidFill>
                  <a:srgbClr val="FF0000"/>
                </a:solidFill>
              </a:rPr>
              <a:t>MBS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70 min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GTW Schedule for Week 2 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R16 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[109-e-R16-URLLC-01]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40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60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Coverage: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90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60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90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57" name="AutoShape 71">
            <a:extLst>
              <a:ext uri="{FF2B5EF4-FFF2-40B4-BE49-F238E27FC236}">
                <a16:creationId xmlns:a16="http://schemas.microsoft.com/office/drawing/2014/main" id="{FBD77B8E-3D5A-8B31-4733-7A435F59C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endParaRPr lang="en-US" altLang="ja-JP" sz="10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20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R18 </a:t>
            </a:r>
            <a:r>
              <a:rPr kumimoji="0" lang="en-US" altLang="ja-JP" sz="1200" b="1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Sidelink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: 40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8" name="AutoShape 71">
            <a:extLst>
              <a:ext uri="{FF2B5EF4-FFF2-40B4-BE49-F238E27FC236}">
                <a16:creationId xmlns:a16="http://schemas.microsoft.com/office/drawing/2014/main" id="{3721C3D6-F37B-C29A-D508-5AF2813C8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30 min</a:t>
            </a:r>
          </a:p>
        </p:txBody>
      </p:sp>
    </p:spTree>
    <p:extLst>
      <p:ext uri="{BB962C8B-B14F-4D97-AF65-F5344CB8AC3E}">
        <p14:creationId xmlns:p14="http://schemas.microsoft.com/office/powerpoint/2010/main" val="110464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97493</TotalTime>
  <Words>834</Words>
  <Application>Microsoft Office PowerPoint</Application>
  <PresentationFormat>ワイド画面</PresentationFormat>
  <Paragraphs>166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RAN1#109-e Week2</cp:lastModifiedBy>
  <cp:revision>580</cp:revision>
  <dcterms:created xsi:type="dcterms:W3CDTF">2019-02-14T07:06:45Z</dcterms:created>
  <dcterms:modified xsi:type="dcterms:W3CDTF">2022-05-19T05:27:14Z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