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notesMasterIdLst>
    <p:notesMasterId r:id="rId10"/>
  </p:notesMasterIdLst>
  <p:handoutMasterIdLst>
    <p:handoutMasterId r:id="rId11"/>
  </p:handoutMasterIdLst>
  <p:sldIdLst>
    <p:sldId id="835" r:id="rId2"/>
    <p:sldId id="836" r:id="rId3"/>
    <p:sldId id="844" r:id="rId4"/>
    <p:sldId id="851" r:id="rId5"/>
    <p:sldId id="854" r:id="rId6"/>
    <p:sldId id="847" r:id="rId7"/>
    <p:sldId id="855" r:id="rId8"/>
    <p:sldId id="853" r:id="rId9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86">
          <p15:clr>
            <a:srgbClr val="A4A3A4"/>
          </p15:clr>
        </p15:guide>
        <p15:guide id="2" orient="horz" pos="2621">
          <p15:clr>
            <a:srgbClr val="A4A3A4"/>
          </p15:clr>
        </p15:guide>
        <p15:guide id="3" orient="horz" pos="3903">
          <p15:clr>
            <a:srgbClr val="A4A3A4"/>
          </p15:clr>
        </p15:guide>
        <p15:guide id="4" orient="horz" pos="288">
          <p15:clr>
            <a:srgbClr val="A4A3A4"/>
          </p15:clr>
        </p15:guide>
        <p15:guide id="5" orient="horz" pos="2945">
          <p15:clr>
            <a:srgbClr val="A4A3A4"/>
          </p15:clr>
        </p15:guide>
        <p15:guide id="6" orient="horz" pos="1773">
          <p15:clr>
            <a:srgbClr val="A4A3A4"/>
          </p15:clr>
        </p15:guide>
        <p15:guide id="7" orient="horz" pos="4203">
          <p15:clr>
            <a:srgbClr val="A4A3A4"/>
          </p15:clr>
        </p15:guide>
        <p15:guide id="8" pos="7677">
          <p15:clr>
            <a:srgbClr val="A4A3A4"/>
          </p15:clr>
        </p15:guide>
        <p15:guide id="9" pos="9">
          <p15:clr>
            <a:srgbClr val="A4A3A4"/>
          </p15:clr>
        </p15:guide>
        <p15:guide id="10" pos="578">
          <p15:clr>
            <a:srgbClr val="A4A3A4"/>
          </p15:clr>
        </p15:guide>
        <p15:guide id="11" pos="3037">
          <p15:clr>
            <a:srgbClr val="A4A3A4"/>
          </p15:clr>
        </p15:guide>
        <p15:guide id="12" pos="7325">
          <p15:clr>
            <a:srgbClr val="A4A3A4"/>
          </p15:clr>
        </p15:guide>
        <p15:guide id="13">
          <p15:clr>
            <a:srgbClr val="A4A3A4"/>
          </p15:clr>
        </p15:guide>
        <p15:guide id="14" pos="4238">
          <p15:clr>
            <a:srgbClr val="A4A3A4"/>
          </p15:clr>
        </p15:guide>
        <p15:guide id="15" pos="5629">
          <p15:clr>
            <a:srgbClr val="A4A3A4"/>
          </p15:clr>
        </p15:guide>
        <p15:guide id="16" pos="147">
          <p15:clr>
            <a:srgbClr val="A4A3A4"/>
          </p15:clr>
        </p15:guide>
        <p15:guide id="17" pos="757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D95"/>
    <a:srgbClr val="00ACBD"/>
    <a:srgbClr val="FDF055"/>
    <a:srgbClr val="8F297C"/>
    <a:srgbClr val="404040"/>
    <a:srgbClr val="005392"/>
    <a:srgbClr val="7F7F7F"/>
    <a:srgbClr val="BC141A"/>
    <a:srgbClr val="8F297D"/>
    <a:srgbClr val="003B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7" autoAdjust="0"/>
    <p:restoredTop sz="88014" autoAdjust="0"/>
  </p:normalViewPr>
  <p:slideViewPr>
    <p:cSldViewPr snapToGrid="0" snapToObjects="1">
      <p:cViewPr varScale="1">
        <p:scale>
          <a:sx n="100" d="100"/>
          <a:sy n="100" d="100"/>
        </p:scale>
        <p:origin x="990" y="90"/>
      </p:cViewPr>
      <p:guideLst>
        <p:guide orient="horz" pos="1986"/>
        <p:guide orient="horz" pos="2621"/>
        <p:guide orient="horz" pos="3903"/>
        <p:guide orient="horz" pos="288"/>
        <p:guide orient="horz" pos="2945"/>
        <p:guide orient="horz" pos="1773"/>
        <p:guide orient="horz" pos="4203"/>
        <p:guide pos="7677"/>
        <p:guide pos="9"/>
        <p:guide pos="578"/>
        <p:guide pos="3037"/>
        <p:guide pos="7325"/>
        <p:guide/>
        <p:guide pos="4238"/>
        <p:guide pos="5629"/>
        <p:guide pos="147"/>
        <p:guide pos="75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6" d="100"/>
        <a:sy n="106" d="100"/>
      </p:scale>
      <p:origin x="0" y="13344"/>
    </p:cViewPr>
  </p:sorterViewPr>
  <p:notesViewPr>
    <p:cSldViewPr snapToGrid="0" snapToObjects="1" showGuides="1">
      <p:cViewPr varScale="1">
        <p:scale>
          <a:sx n="95" d="100"/>
          <a:sy n="95" d="100"/>
        </p:scale>
        <p:origin x="-3630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70010792-4475-487A-AD57-EE43902C1123}"/>
    <pc:docChg chg="undo custSel modSld">
      <pc:chgData name="Wanshi Chen" userId="3a7dbef4-3474-47c6-9897-007f5734efb0" providerId="ADAL" clId="{70010792-4475-487A-AD57-EE43902C1123}" dt="2021-01-08T17:08:38.976" v="85" actId="20577"/>
      <pc:docMkLst>
        <pc:docMk/>
      </pc:docMkLst>
      <pc:sldChg chg="modSp mod">
        <pc:chgData name="Wanshi Chen" userId="3a7dbef4-3474-47c6-9897-007f5734efb0" providerId="ADAL" clId="{70010792-4475-487A-AD57-EE43902C1123}" dt="2021-01-08T17:08:38.976" v="85" actId="20577"/>
        <pc:sldMkLst>
          <pc:docMk/>
          <pc:sldMk cId="4081118824" sldId="836"/>
        </pc:sldMkLst>
        <pc:spChg chg="mod">
          <ac:chgData name="Wanshi Chen" userId="3a7dbef4-3474-47c6-9897-007f5734efb0" providerId="ADAL" clId="{70010792-4475-487A-AD57-EE43902C1123}" dt="2021-01-08T17:08:38.976" v="85" actId="20577"/>
          <ac:spMkLst>
            <pc:docMk/>
            <pc:sldMk cId="4081118824" sldId="836"/>
            <ac:spMk id="2" creationId="{00000000-0000-0000-0000-000000000000}"/>
          </ac:spMkLst>
        </pc:spChg>
      </pc:sldChg>
    </pc:docChg>
  </pc:docChgLst>
  <pc:docChgLst>
    <pc:chgData name="Wanshi" userId="3a7dbef4-3474-47c6-9897-007f5734efb0" providerId="ADAL" clId="{ABB06612-3E18-4248-B8F7-B7AACE58FBE6}"/>
    <pc:docChg chg="modSld">
      <pc:chgData name="Wanshi" userId="3a7dbef4-3474-47c6-9897-007f5734efb0" providerId="ADAL" clId="{ABB06612-3E18-4248-B8F7-B7AACE58FBE6}" dt="2020-12-21T03:43:10.567" v="3" actId="20577"/>
      <pc:docMkLst>
        <pc:docMk/>
      </pc:docMkLst>
      <pc:sldChg chg="modSp mod">
        <pc:chgData name="Wanshi" userId="3a7dbef4-3474-47c6-9897-007f5734efb0" providerId="ADAL" clId="{ABB06612-3E18-4248-B8F7-B7AACE58FBE6}" dt="2020-12-21T03:43:10.567" v="3" actId="20577"/>
        <pc:sldMkLst>
          <pc:docMk/>
          <pc:sldMk cId="4239341636" sldId="854"/>
        </pc:sldMkLst>
        <pc:spChg chg="mod">
          <ac:chgData name="Wanshi" userId="3a7dbef4-3474-47c6-9897-007f5734efb0" providerId="ADAL" clId="{ABB06612-3E18-4248-B8F7-B7AACE58FBE6}" dt="2020-12-21T03:43:10.567" v="3" actId="20577"/>
          <ac:spMkLst>
            <pc:docMk/>
            <pc:sldMk cId="4239341636" sldId="854"/>
            <ac:spMk id="2" creationId="{00000000-0000-0000-0000-000000000000}"/>
          </ac:spMkLst>
        </pc:spChg>
      </pc:sldChg>
    </pc:docChg>
  </pc:docChgLst>
  <pc:docChgLst>
    <pc:chgData name="Wanshi Chen" userId="3a7dbef4-3474-47c6-9897-007f5734efb0" providerId="ADAL" clId="{DBBA3AC8-53D8-43BF-AF1A-98C25823C906}"/>
    <pc:docChg chg="undo custSel addSld delSld modSld">
      <pc:chgData name="Wanshi Chen" userId="3a7dbef4-3474-47c6-9897-007f5734efb0" providerId="ADAL" clId="{DBBA3AC8-53D8-43BF-AF1A-98C25823C906}" dt="2020-12-20T21:47:56.127" v="1885" actId="6549"/>
      <pc:docMkLst>
        <pc:docMk/>
      </pc:docMkLst>
      <pc:sldChg chg="modSp mod">
        <pc:chgData name="Wanshi Chen" userId="3a7dbef4-3474-47c6-9897-007f5734efb0" providerId="ADAL" clId="{DBBA3AC8-53D8-43BF-AF1A-98C25823C906}" dt="2020-12-14T14:24:19.515" v="44" actId="20577"/>
        <pc:sldMkLst>
          <pc:docMk/>
          <pc:sldMk cId="2273413997" sldId="835"/>
        </pc:sldMkLst>
        <pc:spChg chg="mod">
          <ac:chgData name="Wanshi Chen" userId="3a7dbef4-3474-47c6-9897-007f5734efb0" providerId="ADAL" clId="{DBBA3AC8-53D8-43BF-AF1A-98C25823C906}" dt="2020-12-14T14:23:03.086" v="3" actId="20577"/>
          <ac:spMkLst>
            <pc:docMk/>
            <pc:sldMk cId="2273413997" sldId="835"/>
            <ac:spMk id="2" creationId="{00000000-0000-0000-0000-000000000000}"/>
          </ac:spMkLst>
        </pc:spChg>
        <pc:spChg chg="mod">
          <ac:chgData name="Wanshi Chen" userId="3a7dbef4-3474-47c6-9897-007f5734efb0" providerId="ADAL" clId="{DBBA3AC8-53D8-43BF-AF1A-98C25823C906}" dt="2020-12-14T14:24:11.682" v="42" actId="20577"/>
          <ac:spMkLst>
            <pc:docMk/>
            <pc:sldMk cId="2273413997" sldId="835"/>
            <ac:spMk id="4" creationId="{00000000-0000-0000-0000-000000000000}"/>
          </ac:spMkLst>
        </pc:spChg>
        <pc:spChg chg="mod">
          <ac:chgData name="Wanshi Chen" userId="3a7dbef4-3474-47c6-9897-007f5734efb0" providerId="ADAL" clId="{DBBA3AC8-53D8-43BF-AF1A-98C25823C906}" dt="2020-12-14T14:24:19.515" v="44" actId="20577"/>
          <ac:spMkLst>
            <pc:docMk/>
            <pc:sldMk cId="2273413997" sldId="835"/>
            <ac:spMk id="5" creationId="{00000000-0000-0000-0000-000000000000}"/>
          </ac:spMkLst>
        </pc:spChg>
      </pc:sldChg>
      <pc:sldChg chg="modSp mod">
        <pc:chgData name="Wanshi Chen" userId="3a7dbef4-3474-47c6-9897-007f5734efb0" providerId="ADAL" clId="{DBBA3AC8-53D8-43BF-AF1A-98C25823C906}" dt="2020-12-20T20:45:08.730" v="645" actId="20577"/>
        <pc:sldMkLst>
          <pc:docMk/>
          <pc:sldMk cId="4081118824" sldId="836"/>
        </pc:sldMkLst>
        <pc:spChg chg="mod">
          <ac:chgData name="Wanshi Chen" userId="3a7dbef4-3474-47c6-9897-007f5734efb0" providerId="ADAL" clId="{DBBA3AC8-53D8-43BF-AF1A-98C25823C906}" dt="2020-12-20T20:45:08.730" v="645" actId="20577"/>
          <ac:spMkLst>
            <pc:docMk/>
            <pc:sldMk cId="4081118824" sldId="836"/>
            <ac:spMk id="2" creationId="{00000000-0000-0000-0000-000000000000}"/>
          </ac:spMkLst>
        </pc:spChg>
      </pc:sldChg>
      <pc:sldChg chg="modSp mod">
        <pc:chgData name="Wanshi Chen" userId="3a7dbef4-3474-47c6-9897-007f5734efb0" providerId="ADAL" clId="{DBBA3AC8-53D8-43BF-AF1A-98C25823C906}" dt="2020-12-14T18:28:20.705" v="287" actId="1076"/>
        <pc:sldMkLst>
          <pc:docMk/>
          <pc:sldMk cId="3525118270" sldId="844"/>
        </pc:sldMkLst>
        <pc:spChg chg="mod">
          <ac:chgData name="Wanshi Chen" userId="3a7dbef4-3474-47c6-9897-007f5734efb0" providerId="ADAL" clId="{DBBA3AC8-53D8-43BF-AF1A-98C25823C906}" dt="2020-12-14T18:28:07.332" v="284" actId="6549"/>
          <ac:spMkLst>
            <pc:docMk/>
            <pc:sldMk cId="3525118270" sldId="844"/>
            <ac:spMk id="6" creationId="{5E4F4FBC-39BA-4D97-BACF-229E49ABFCF1}"/>
          </ac:spMkLst>
        </pc:spChg>
        <pc:picChg chg="mod">
          <ac:chgData name="Wanshi Chen" userId="3a7dbef4-3474-47c6-9897-007f5734efb0" providerId="ADAL" clId="{DBBA3AC8-53D8-43BF-AF1A-98C25823C906}" dt="2020-12-14T18:28:20.705" v="287" actId="1076"/>
          <ac:picMkLst>
            <pc:docMk/>
            <pc:sldMk cId="3525118270" sldId="844"/>
            <ac:picMk id="2" creationId="{1397DEED-AA92-4AFD-B5EB-2D45D9F0FD03}"/>
          </ac:picMkLst>
        </pc:picChg>
      </pc:sldChg>
      <pc:sldChg chg="modSp mod">
        <pc:chgData name="Wanshi Chen" userId="3a7dbef4-3474-47c6-9897-007f5734efb0" providerId="ADAL" clId="{DBBA3AC8-53D8-43BF-AF1A-98C25823C906}" dt="2020-12-20T21:14:24.122" v="1351" actId="114"/>
        <pc:sldMkLst>
          <pc:docMk/>
          <pc:sldMk cId="1739961990" sldId="847"/>
        </pc:sldMkLst>
        <pc:spChg chg="mod">
          <ac:chgData name="Wanshi Chen" userId="3a7dbef4-3474-47c6-9897-007f5734efb0" providerId="ADAL" clId="{DBBA3AC8-53D8-43BF-AF1A-98C25823C906}" dt="2020-12-20T21:14:24.122" v="1351" actId="114"/>
          <ac:spMkLst>
            <pc:docMk/>
            <pc:sldMk cId="1739961990" sldId="847"/>
            <ac:spMk id="2" creationId="{00000000-0000-0000-0000-000000000000}"/>
          </ac:spMkLst>
        </pc:spChg>
      </pc:sldChg>
      <pc:sldChg chg="del">
        <pc:chgData name="Wanshi Chen" userId="3a7dbef4-3474-47c6-9897-007f5734efb0" providerId="ADAL" clId="{DBBA3AC8-53D8-43BF-AF1A-98C25823C906}" dt="2020-12-20T21:38:11.787" v="1727" actId="47"/>
        <pc:sldMkLst>
          <pc:docMk/>
          <pc:sldMk cId="3377256681" sldId="850"/>
        </pc:sldMkLst>
      </pc:sldChg>
      <pc:sldChg chg="addSp delSp modSp mod">
        <pc:chgData name="Wanshi Chen" userId="3a7dbef4-3474-47c6-9897-007f5734efb0" providerId="ADAL" clId="{DBBA3AC8-53D8-43BF-AF1A-98C25823C906}" dt="2020-12-14T18:40:25.315" v="329" actId="1076"/>
        <pc:sldMkLst>
          <pc:docMk/>
          <pc:sldMk cId="3897795724" sldId="851"/>
        </pc:sldMkLst>
        <pc:spChg chg="mod">
          <ac:chgData name="Wanshi Chen" userId="3a7dbef4-3474-47c6-9897-007f5734efb0" providerId="ADAL" clId="{DBBA3AC8-53D8-43BF-AF1A-98C25823C906}" dt="2020-12-14T18:29:02.628" v="314" actId="20577"/>
          <ac:spMkLst>
            <pc:docMk/>
            <pc:sldMk cId="3897795724" sldId="851"/>
            <ac:spMk id="3" creationId="{00000000-0000-0000-0000-000000000000}"/>
          </ac:spMkLst>
        </pc:spChg>
        <pc:spChg chg="mod">
          <ac:chgData name="Wanshi Chen" userId="3a7dbef4-3474-47c6-9897-007f5734efb0" providerId="ADAL" clId="{DBBA3AC8-53D8-43BF-AF1A-98C25823C906}" dt="2020-12-14T18:40:25.315" v="329" actId="1076"/>
          <ac:spMkLst>
            <pc:docMk/>
            <pc:sldMk cId="3897795724" sldId="851"/>
            <ac:spMk id="6" creationId="{5E4F4FBC-39BA-4D97-BACF-229E49ABFCF1}"/>
          </ac:spMkLst>
        </pc:spChg>
        <pc:picChg chg="del">
          <ac:chgData name="Wanshi Chen" userId="3a7dbef4-3474-47c6-9897-007f5734efb0" providerId="ADAL" clId="{DBBA3AC8-53D8-43BF-AF1A-98C25823C906}" dt="2020-12-14T18:28:50.209" v="299" actId="478"/>
          <ac:picMkLst>
            <pc:docMk/>
            <pc:sldMk cId="3897795724" sldId="851"/>
            <ac:picMk id="4" creationId="{4BACF2E1-F2A2-4E08-A02F-5509F22B23F0}"/>
          </ac:picMkLst>
        </pc:picChg>
        <pc:picChg chg="add mod">
          <ac:chgData name="Wanshi Chen" userId="3a7dbef4-3474-47c6-9897-007f5734efb0" providerId="ADAL" clId="{DBBA3AC8-53D8-43BF-AF1A-98C25823C906}" dt="2020-12-14T18:40:17.627" v="327" actId="1076"/>
          <ac:picMkLst>
            <pc:docMk/>
            <pc:sldMk cId="3897795724" sldId="851"/>
            <ac:picMk id="5" creationId="{0E9146AC-8BDC-4CFB-96B9-EE31B22C2302}"/>
          </ac:picMkLst>
        </pc:picChg>
      </pc:sldChg>
      <pc:sldChg chg="del">
        <pc:chgData name="Wanshi Chen" userId="3a7dbef4-3474-47c6-9897-007f5734efb0" providerId="ADAL" clId="{DBBA3AC8-53D8-43BF-AF1A-98C25823C906}" dt="2020-12-20T21:38:12.945" v="1728" actId="47"/>
        <pc:sldMkLst>
          <pc:docMk/>
          <pc:sldMk cId="1671574006" sldId="852"/>
        </pc:sldMkLst>
      </pc:sldChg>
      <pc:sldChg chg="modSp mod">
        <pc:chgData name="Wanshi Chen" userId="3a7dbef4-3474-47c6-9897-007f5734efb0" providerId="ADAL" clId="{DBBA3AC8-53D8-43BF-AF1A-98C25823C906}" dt="2020-12-20T21:43:32.935" v="1869" actId="20577"/>
        <pc:sldMkLst>
          <pc:docMk/>
          <pc:sldMk cId="2028316904" sldId="853"/>
        </pc:sldMkLst>
        <pc:spChg chg="mod">
          <ac:chgData name="Wanshi Chen" userId="3a7dbef4-3474-47c6-9897-007f5734efb0" providerId="ADAL" clId="{DBBA3AC8-53D8-43BF-AF1A-98C25823C906}" dt="2020-12-20T21:43:32.935" v="1869" actId="20577"/>
          <ac:spMkLst>
            <pc:docMk/>
            <pc:sldMk cId="2028316904" sldId="853"/>
            <ac:spMk id="2" creationId="{00000000-0000-0000-0000-000000000000}"/>
          </ac:spMkLst>
        </pc:spChg>
        <pc:spChg chg="mod">
          <ac:chgData name="Wanshi Chen" userId="3a7dbef4-3474-47c6-9897-007f5734efb0" providerId="ADAL" clId="{DBBA3AC8-53D8-43BF-AF1A-98C25823C906}" dt="2020-12-20T21:38:21.215" v="1732" actId="20577"/>
          <ac:spMkLst>
            <pc:docMk/>
            <pc:sldMk cId="2028316904" sldId="853"/>
            <ac:spMk id="3" creationId="{00000000-0000-0000-0000-000000000000}"/>
          </ac:spMkLst>
        </pc:spChg>
      </pc:sldChg>
      <pc:sldChg chg="modSp add mod">
        <pc:chgData name="Wanshi Chen" userId="3a7dbef4-3474-47c6-9897-007f5734efb0" providerId="ADAL" clId="{DBBA3AC8-53D8-43BF-AF1A-98C25823C906}" dt="2020-12-20T20:51:54.524" v="893" actId="20577"/>
        <pc:sldMkLst>
          <pc:docMk/>
          <pc:sldMk cId="4239341636" sldId="854"/>
        </pc:sldMkLst>
        <pc:spChg chg="mod">
          <ac:chgData name="Wanshi Chen" userId="3a7dbef4-3474-47c6-9897-007f5734efb0" providerId="ADAL" clId="{DBBA3AC8-53D8-43BF-AF1A-98C25823C906}" dt="2020-12-20T20:51:54.524" v="893" actId="20577"/>
          <ac:spMkLst>
            <pc:docMk/>
            <pc:sldMk cId="4239341636" sldId="854"/>
            <ac:spMk id="2" creationId="{00000000-0000-0000-0000-000000000000}"/>
          </ac:spMkLst>
        </pc:spChg>
      </pc:sldChg>
      <pc:sldChg chg="modSp add mod">
        <pc:chgData name="Wanshi Chen" userId="3a7dbef4-3474-47c6-9897-007f5734efb0" providerId="ADAL" clId="{DBBA3AC8-53D8-43BF-AF1A-98C25823C906}" dt="2020-12-20T21:47:56.127" v="1885" actId="6549"/>
        <pc:sldMkLst>
          <pc:docMk/>
          <pc:sldMk cId="1477485500" sldId="855"/>
        </pc:sldMkLst>
        <pc:spChg chg="mod">
          <ac:chgData name="Wanshi Chen" userId="3a7dbef4-3474-47c6-9897-007f5734efb0" providerId="ADAL" clId="{DBBA3AC8-53D8-43BF-AF1A-98C25823C906}" dt="2020-12-20T21:47:56.127" v="1885" actId="6549"/>
          <ac:spMkLst>
            <pc:docMk/>
            <pc:sldMk cId="1477485500" sldId="855"/>
            <ac:spMk id="2" creationId="{00000000-0000-0000-0000-000000000000}"/>
          </ac:spMkLst>
        </pc:spChg>
        <pc:spChg chg="mod">
          <ac:chgData name="Wanshi Chen" userId="3a7dbef4-3474-47c6-9897-007f5734efb0" providerId="ADAL" clId="{DBBA3AC8-53D8-43BF-AF1A-98C25823C906}" dt="2020-12-20T21:20:01.512" v="1363" actId="20577"/>
          <ac:spMkLst>
            <pc:docMk/>
            <pc:sldMk cId="1477485500" sldId="855"/>
            <ac:spMk id="3" creationId="{00000000-0000-0000-0000-000000000000}"/>
          </ac:spMkLst>
        </pc:spChg>
      </pc:sldChg>
      <pc:sldChg chg="add del">
        <pc:chgData name="Wanshi Chen" userId="3a7dbef4-3474-47c6-9897-007f5734efb0" providerId="ADAL" clId="{DBBA3AC8-53D8-43BF-AF1A-98C25823C906}" dt="2020-12-20T21:20:20.952" v="1432"/>
        <pc:sldMkLst>
          <pc:docMk/>
          <pc:sldMk cId="2160278328" sldId="856"/>
        </pc:sldMkLst>
      </pc:sldChg>
    </pc:docChg>
  </pc:docChgLst>
  <pc:docChgLst>
    <pc:chgData name="Wanshi Chen" userId="3a7dbef4-3474-47c6-9897-007f5734efb0" providerId="ADAL" clId="{ABB06612-3E18-4248-B8F7-B7AACE58FBE6}"/>
    <pc:docChg chg="modSld">
      <pc:chgData name="Wanshi Chen" userId="3a7dbef4-3474-47c6-9897-007f5734efb0" providerId="ADAL" clId="{ABB06612-3E18-4248-B8F7-B7AACE58FBE6}" dt="2020-12-21T23:22:27.658" v="36" actId="20577"/>
      <pc:docMkLst>
        <pc:docMk/>
      </pc:docMkLst>
      <pc:sldChg chg="modSp mod">
        <pc:chgData name="Wanshi Chen" userId="3a7dbef4-3474-47c6-9897-007f5734efb0" providerId="ADAL" clId="{ABB06612-3E18-4248-B8F7-B7AACE58FBE6}" dt="2020-12-21T23:22:27.658" v="36" actId="20577"/>
        <pc:sldMkLst>
          <pc:docMk/>
          <pc:sldMk cId="1739961990" sldId="847"/>
        </pc:sldMkLst>
        <pc:spChg chg="mod">
          <ac:chgData name="Wanshi Chen" userId="3a7dbef4-3474-47c6-9897-007f5734efb0" providerId="ADAL" clId="{ABB06612-3E18-4248-B8F7-B7AACE58FBE6}" dt="2020-12-21T23:22:27.658" v="36" actId="20577"/>
          <ac:spMkLst>
            <pc:docMk/>
            <pc:sldMk cId="1739961990" sldId="847"/>
            <ac:spMk id="2" creationId="{00000000-0000-0000-0000-000000000000}"/>
          </ac:spMkLst>
        </pc:spChg>
      </pc:sldChg>
    </pc:docChg>
  </pc:docChgLst>
  <pc:docChgLst>
    <pc:chgData name="Wanshi" userId="3a7dbef4-3474-47c6-9897-007f5734efb0" providerId="ADAL" clId="{DBBA3AC8-53D8-43BF-AF1A-98C25823C906}"/>
    <pc:docChg chg="modSld">
      <pc:chgData name="Wanshi" userId="3a7dbef4-3474-47c6-9897-007f5734efb0" providerId="ADAL" clId="{DBBA3AC8-53D8-43BF-AF1A-98C25823C906}" dt="2020-12-20T22:16:29.512" v="1" actId="20577"/>
      <pc:docMkLst>
        <pc:docMk/>
      </pc:docMkLst>
      <pc:sldChg chg="modSp mod">
        <pc:chgData name="Wanshi" userId="3a7dbef4-3474-47c6-9897-007f5734efb0" providerId="ADAL" clId="{DBBA3AC8-53D8-43BF-AF1A-98C25823C906}" dt="2020-12-20T22:16:29.512" v="1" actId="20577"/>
        <pc:sldMkLst>
          <pc:docMk/>
          <pc:sldMk cId="2273413997" sldId="835"/>
        </pc:sldMkLst>
        <pc:spChg chg="mod">
          <ac:chgData name="Wanshi" userId="3a7dbef4-3474-47c6-9897-007f5734efb0" providerId="ADAL" clId="{DBBA3AC8-53D8-43BF-AF1A-98C25823C906}" dt="2020-12-20T22:16:29.512" v="1" actId="20577"/>
          <ac:spMkLst>
            <pc:docMk/>
            <pc:sldMk cId="2273413997" sldId="835"/>
            <ac:spMk id="4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B4C68-02D4-43B7-82D0-CC0F31ADA7D5}" type="datetimeFigureOut">
              <a:rPr lang="en-US" smtClean="0">
                <a:latin typeface="Qualcomm Office Regular" pitchFamily="34" charset="0"/>
              </a:rPr>
              <a:t>1/8/2021</a:t>
            </a:fld>
            <a:endParaRPr lang="en-US" dirty="0">
              <a:latin typeface="Qualcomm Office Regular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E8D803-E2CE-43E6-BB9D-83A503D767A5}" type="slidenum">
              <a:rPr lang="en-US" smtClean="0">
                <a:latin typeface="Qualcomm Office Regular" pitchFamily="34" charset="0"/>
              </a:rPr>
              <a:t>‹#›</a:t>
            </a:fld>
            <a:endParaRPr lang="en-US" dirty="0">
              <a:latin typeface="Qualcomm Office Regular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888" y="8400641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42895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7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2587" y="4343400"/>
            <a:ext cx="6092825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287587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100">
                <a:latin typeface="Qualcomm Office Regular" pitchFamily="34" charset="0"/>
              </a:defRPr>
            </a:lvl1pPr>
          </a:lstStyle>
          <a:p>
            <a:fld id="{928A2613-ABFE-468A-A021-82F251360F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8892993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88602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Font typeface="Arial" pitchFamily="34" charset="0"/>
      <a:buChar char="•"/>
      <a:defRPr sz="1600" kern="1200">
        <a:solidFill>
          <a:schemeClr val="tx1"/>
        </a:solidFill>
        <a:latin typeface="Qualcomm Office Regular" pitchFamily="34" charset="0"/>
        <a:ea typeface="+mn-ea"/>
        <a:cs typeface="+mn-cs"/>
      </a:defRPr>
    </a:lvl1pPr>
    <a:lvl2pPr marL="6286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Qualcomm Office Regular" pitchFamily="34" charset="0"/>
        <a:ea typeface="+mn-ea"/>
        <a:cs typeface="+mn-cs"/>
      </a:defRPr>
    </a:lvl2pPr>
    <a:lvl3pPr marL="1085850" indent="-171450" algn="l" defTabSz="914400" rtl="0" eaLnBrk="1" latinLnBrk="0" hangingPunct="1">
      <a:buFont typeface="Arial" pitchFamily="34" charset="0"/>
      <a:buChar char="•"/>
      <a:defRPr sz="1200" kern="1200" baseline="0">
        <a:solidFill>
          <a:schemeClr val="tx1"/>
        </a:solidFill>
        <a:latin typeface="Qualcomm Office Regular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96889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75885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261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9640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43421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994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 noChangeAspect="1"/>
          </p:cNvGrpSpPr>
          <p:nvPr userDrawn="1"/>
        </p:nvGrpSpPr>
        <p:grpSpPr>
          <a:xfrm>
            <a:off x="446503" y="523977"/>
            <a:ext cx="1800308" cy="392615"/>
            <a:chOff x="187326" y="5085556"/>
            <a:chExt cx="8393112" cy="1830388"/>
          </a:xfrm>
          <a:solidFill>
            <a:srgbClr val="00ACBD"/>
          </a:solidFill>
        </p:grpSpPr>
        <p:sp>
          <p:nvSpPr>
            <p:cNvPr id="3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4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pic>
        <p:nvPicPr>
          <p:cNvPr id="11" name="Picture 6" descr="3GPP_TM_RD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7918" y="24904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1870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04" y="1933395"/>
            <a:ext cx="11430000" cy="1398844"/>
          </a:xfrm>
        </p:spPr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464" y="586685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464" y="1426464"/>
            <a:ext cx="11430000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1273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 bwMode="gray">
          <a:xfrm>
            <a:off x="11520551" y="6525737"/>
            <a:ext cx="2888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l" defTabSz="914400" rtl="0" eaLnBrk="1" latinLnBrk="0" hangingPunct="1"/>
            <a:fld id="{0A607DED-8B1E-49A6-A07A-F6DE68304C82}" type="slidenum">
              <a:rPr lang="en-US" sz="800" kern="1200" smtClean="0">
                <a:solidFill>
                  <a:schemeClr val="bg1">
                    <a:lumMod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rPr>
              <a:pPr marL="0" algn="l" defTabSz="914400" rtl="0" eaLnBrk="1" latinLnBrk="0" hangingPunct="1"/>
              <a:t>‹#›</a:t>
            </a:fld>
            <a:endParaRPr lang="en-US" sz="800" kern="1200" dirty="0">
              <a:solidFill>
                <a:schemeClr val="bg1">
                  <a:lumMod val="75000"/>
                </a:schemeClr>
              </a:solidFill>
              <a:latin typeface="Qualcomm Office Regular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6" name="Group 5"/>
          <p:cNvGrpSpPr>
            <a:grpSpLocks noChangeAspect="1"/>
          </p:cNvGrpSpPr>
          <p:nvPr userDrawn="1"/>
        </p:nvGrpSpPr>
        <p:grpSpPr>
          <a:xfrm>
            <a:off x="9717597" y="327382"/>
            <a:ext cx="1802954" cy="393192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</p:grpSp>
      <p:grpSp>
        <p:nvGrpSpPr>
          <p:cNvPr id="16" name="Group 15"/>
          <p:cNvGrpSpPr>
            <a:grpSpLocks noChangeAspect="1"/>
          </p:cNvGrpSpPr>
          <p:nvPr userDrawn="1"/>
        </p:nvGrpSpPr>
        <p:grpSpPr>
          <a:xfrm>
            <a:off x="391276" y="3809824"/>
            <a:ext cx="2096458" cy="457200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1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0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2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3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cxnSp>
        <p:nvCxnSpPr>
          <p:cNvPr id="53" name="Straight Connector 52"/>
          <p:cNvCxnSpPr/>
          <p:nvPr userDrawn="1"/>
        </p:nvCxnSpPr>
        <p:spPr>
          <a:xfrm>
            <a:off x="361124" y="1214205"/>
            <a:ext cx="11448288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4149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</p:sldLayoutIdLst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lang="en-US" sz="3600" kern="1200" baseline="0" dirty="0">
          <a:solidFill>
            <a:schemeClr val="tx1">
              <a:lumMod val="65000"/>
              <a:lumOff val="35000"/>
            </a:schemeClr>
          </a:solidFill>
          <a:latin typeface="Qualcomm Office Regular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ct val="20000"/>
        </a:spcBef>
        <a:buFontTx/>
        <a:buBlip>
          <a:blip r:embed="rId4"/>
        </a:buBlip>
        <a:defRPr lang="en-US" sz="24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1pPr>
      <a:lvl2pPr marL="7429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20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2pPr>
      <a:lvl3pPr marL="10287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8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3pPr>
      <a:lvl4pPr marL="13144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6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4pPr>
      <a:lvl5pPr marL="16002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400" kern="1200" baseline="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90e/Docs/RP-202897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hyperlink" Target="http://www.3gpp.org/ftp/tsg_ran/TSG_RAN/TSGR_90e/Docs/RP-202868.zip" TargetMode="External"/><Relationship Id="rId4" Type="http://schemas.openxmlformats.org/officeDocument/2006/relationships/hyperlink" Target="http://www.3gpp.org/ftp/tsg_ran/TSG_RAN/TSGR_90e/Docs/RP-202177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90e/Docs/RP-202900.zip" TargetMode="External"/><Relationship Id="rId3" Type="http://schemas.openxmlformats.org/officeDocument/2006/relationships/hyperlink" Target="http://www.3gpp.org/ftp/tsg_ran/TSG_RAN/TSGR_90e/Docs/RP-202933.zip" TargetMode="External"/><Relationship Id="rId7" Type="http://schemas.openxmlformats.org/officeDocument/2006/relationships/hyperlink" Target="http://www.3gpp.org/ftp/tsg_ran/TSG_RAN/TSGR_90e/Docs/RP-202307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TSG_RAN/TSGR_90e/Docs/RP-202928.zip" TargetMode="External"/><Relationship Id="rId11" Type="http://schemas.openxmlformats.org/officeDocument/2006/relationships/hyperlink" Target="http://www.3gpp.org/ftp/tsg_ran/TSG_RAN/TSGR_90e/Docs/RP-202254.zip" TargetMode="External"/><Relationship Id="rId5" Type="http://schemas.openxmlformats.org/officeDocument/2006/relationships/hyperlink" Target="http://www.3gpp.org/ftp/tsg_ran/TSG_RAN/TSGR_90e/Docs/RP-202705.zip" TargetMode="External"/><Relationship Id="rId10" Type="http://schemas.openxmlformats.org/officeDocument/2006/relationships/hyperlink" Target="http://www.3gpp.org/ftp/tsg_ran/TSG_RAN/TSGR_90e/Docs/RP-202925.zip" TargetMode="External"/><Relationship Id="rId4" Type="http://schemas.openxmlformats.org/officeDocument/2006/relationships/hyperlink" Target="http://www.3gpp.org/ftp/tsg_ran/TSG_RAN/TSGR_90e/Docs/RP-202704.zip" TargetMode="External"/><Relationship Id="rId9" Type="http://schemas.openxmlformats.org/officeDocument/2006/relationships/hyperlink" Target="http://www.3gpp.org/ftp/tsg_ran/TSG_RAN/TSGR_90e/Docs/RP-202588.zip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0e/Docs/RP-202689.zi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3gpp.org/ftp/tsg_ran/TSG_RAN/TSGR_90e/Docs/RP-202908.zip" TargetMode="External"/><Relationship Id="rId4" Type="http://schemas.openxmlformats.org/officeDocument/2006/relationships/hyperlink" Target="http://www.3gpp.org/ftp/tsg_ran/TSG_RAN/TSGR_90e/Docs/RP-202846.zip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0e/Docs/RP-202886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tsg_ran/TSG_RAN/TSGR_90e/Docs/RP-202799.zip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0e/Docs/RP-202867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TSG_RAN/TSGR_90e/Docs/RP-202179.zip" TargetMode="External"/><Relationship Id="rId5" Type="http://schemas.openxmlformats.org/officeDocument/2006/relationships/hyperlink" Target="http://www.3gpp.org/ftp/tsg_ran/TSG_RAN/TSGR_90e/Docs/RP-202176.zip" TargetMode="External"/><Relationship Id="rId4" Type="http://schemas.openxmlformats.org/officeDocument/2006/relationships/hyperlink" Target="http://www.3gpp.org/ftp/tsg_ran/TSG_RAN/TSGR_90e/Docs/RP-202175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7280" y="3362178"/>
            <a:ext cx="9622302" cy="1720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300"/>
              </a:spcAft>
            </a:pPr>
            <a:r>
              <a:rPr lang="en-GB" sz="4000" dirty="0"/>
              <a:t>Highlights from RAN#90-e</a:t>
            </a:r>
          </a:p>
          <a:p>
            <a:pPr algn="ctr">
              <a:lnSpc>
                <a:spcPct val="90000"/>
              </a:lnSpc>
              <a:spcAft>
                <a:spcPts val="300"/>
              </a:spcAft>
            </a:pPr>
            <a:endParaRPr lang="en-GB" sz="4000" dirty="0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  <a:p>
            <a:pPr algn="ctr">
              <a:lnSpc>
                <a:spcPct val="90000"/>
              </a:lnSpc>
              <a:spcAft>
                <a:spcPts val="300"/>
              </a:spcAft>
            </a:pP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RAN1 Chairman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9545" y="1458968"/>
            <a:ext cx="6092825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r>
              <a:rPr lang="en-GB" sz="2000" b="1" dirty="0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3GPP TSG </a:t>
            </a:r>
            <a:r>
              <a:rPr lang="en-GB" sz="2000" b="1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RAN WG1#104e</a:t>
            </a:r>
            <a:endParaRPr lang="en-GB" sz="2000" b="1" dirty="0">
              <a:latin typeface="Times" panose="02020603050405020304" pitchFamily="18" charset="0"/>
              <a:ea typeface="MS Mincho"/>
              <a:cs typeface="Arial" panose="020B0604020202020204" pitchFamily="34" charset="0"/>
            </a:endParaRPr>
          </a:p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r>
              <a:rPr lang="en-GB" sz="2000" b="1" dirty="0" err="1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eMeeting</a:t>
            </a:r>
            <a:r>
              <a:rPr lang="en-GB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, January 25</a:t>
            </a:r>
            <a:r>
              <a:rPr lang="en-GB" sz="2000" b="1" baseline="30000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th</a:t>
            </a:r>
            <a:r>
              <a:rPr lang="en-GB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 – February 5</a:t>
            </a:r>
            <a:r>
              <a:rPr lang="en-GB" sz="2000" b="1" baseline="30000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th</a:t>
            </a:r>
            <a:r>
              <a:rPr lang="en-GB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, 2020</a:t>
            </a:r>
            <a:endParaRPr lang="en-US" sz="1200" dirty="0">
              <a:latin typeface="Times" panose="02020603050405020304" pitchFamily="18" charset="0"/>
              <a:ea typeface="Batang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541412" y="1577151"/>
            <a:ext cx="16529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r>
              <a:rPr lang="en-US" sz="2000" b="1" dirty="0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R1-2100002</a:t>
            </a:r>
          </a:p>
        </p:txBody>
      </p:sp>
    </p:spTree>
    <p:extLst>
      <p:ext uri="{BB962C8B-B14F-4D97-AF65-F5344CB8AC3E}">
        <p14:creationId xmlns:p14="http://schemas.microsoft.com/office/powerpoint/2010/main" val="2273413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404477"/>
            <a:ext cx="11430000" cy="2163476"/>
          </a:xfrm>
        </p:spPr>
        <p:txBody>
          <a:bodyPr/>
          <a:lstStyle/>
          <a:p>
            <a:pPr hangingPunct="0"/>
            <a:r>
              <a:rPr lang="en-US" dirty="0"/>
              <a:t>All RAN1 endorsed LTE CRs submitted to RAN#90-e are approved</a:t>
            </a:r>
          </a:p>
          <a:p>
            <a:pPr hangingPunct="0"/>
            <a:r>
              <a:rPr lang="en-US" dirty="0"/>
              <a:t>All RAN1 endorsed NR CRs submitted to RAN#90-e are approved, except that:</a:t>
            </a:r>
          </a:p>
          <a:p>
            <a:pPr lvl="1" hangingPunct="0"/>
            <a:r>
              <a:rPr lang="en-US" dirty="0"/>
              <a:t>All CRs of RP-202390 (38.214) are approved except that R1-2009687 is postponed</a:t>
            </a:r>
          </a:p>
          <a:p>
            <a:pPr lvl="1" hangingPunct="0"/>
            <a:r>
              <a:rPr lang="en-US" dirty="0"/>
              <a:t>A RANP approved 38.213 CR on SUL (</a:t>
            </a:r>
            <a:r>
              <a:rPr lang="en-US" dirty="0">
                <a:hlinkClick r:id="rId2"/>
              </a:rPr>
              <a:t>RP-202897</a:t>
            </a:r>
            <a:r>
              <a:rPr lang="en-US" dirty="0"/>
              <a:t>)</a:t>
            </a:r>
          </a:p>
          <a:p>
            <a:pPr lvl="2"/>
            <a:endParaRPr lang="en-US" dirty="0"/>
          </a:p>
          <a:p>
            <a:pPr lvl="1"/>
            <a:endParaRPr lang="en-GB" dirty="0">
              <a:highlight>
                <a:srgbClr val="FFFF00"/>
              </a:highlight>
            </a:endParaRPr>
          </a:p>
          <a:p>
            <a:pPr lvl="1"/>
            <a:endParaRPr lang="en-US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 and NR CRs</a:t>
            </a:r>
          </a:p>
        </p:txBody>
      </p:sp>
    </p:spTree>
    <p:extLst>
      <p:ext uri="{BB962C8B-B14F-4D97-AF65-F5344CB8AC3E}">
        <p14:creationId xmlns:p14="http://schemas.microsoft.com/office/powerpoint/2010/main" val="4081118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3464" y="467346"/>
            <a:ext cx="11430000" cy="507831"/>
          </a:xfrm>
        </p:spPr>
        <p:txBody>
          <a:bodyPr/>
          <a:lstStyle/>
          <a:p>
            <a:r>
              <a:rPr lang="en-US" dirty="0"/>
              <a:t>Rel-17 Schedule, e-Meetings and TU management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5E4F4FBC-39BA-4D97-BACF-229E49ABFCF1}"/>
              </a:ext>
            </a:extLst>
          </p:cNvPr>
          <p:cNvSpPr txBox="1">
            <a:spLocks/>
          </p:cNvSpPr>
          <p:nvPr/>
        </p:nvSpPr>
        <p:spPr>
          <a:xfrm>
            <a:off x="304939" y="1288808"/>
            <a:ext cx="11578946" cy="4594015"/>
          </a:xfrm>
        </p:spPr>
        <p:txBody>
          <a:bodyPr/>
          <a:lstStyle>
            <a:lvl1pPr marL="34290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FontTx/>
              <a:buBlip>
                <a:blip r:embed="rId3"/>
              </a:buBlip>
              <a:defRPr lang="en-US" sz="2400" kern="120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1pPr>
            <a:lvl2pPr marL="74295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2"/>
              </a:buClr>
              <a:buFont typeface="Calibre Regular" pitchFamily="34" charset="0"/>
              <a:buChar char="−"/>
              <a:defRPr lang="en-US" sz="2000" kern="120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102870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2"/>
              </a:buClr>
              <a:buFont typeface="Calibre Regular" pitchFamily="34" charset="0"/>
              <a:buChar char="−"/>
              <a:defRPr lang="en-US" sz="1800" kern="120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1445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2"/>
              </a:buClr>
              <a:buFont typeface="Calibre Regular" pitchFamily="34" charset="0"/>
              <a:buChar char="−"/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Qualcomm Regular" pitchFamily="34" charset="0"/>
              <a:buChar char="−"/>
              <a:defRPr lang="en-US" sz="1400" kern="1200" baseline="0">
                <a:solidFill>
                  <a:prstClr val="black">
                    <a:lumMod val="75000"/>
                    <a:lumOff val="25000"/>
                  </a:prst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171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dirty="0"/>
              <a:t>TSG Chair’s joint proposal on Rel-17 timeline in </a:t>
            </a:r>
            <a:r>
              <a:rPr lang="en-US" dirty="0">
                <a:hlinkClick r:id="rId4"/>
              </a:rPr>
              <a:t>RP-202177</a:t>
            </a:r>
            <a:r>
              <a:rPr lang="en-US" dirty="0"/>
              <a:t> was endorsed :  </a:t>
            </a:r>
          </a:p>
          <a:p>
            <a:pPr lvl="1" hangingPunct="0"/>
            <a:r>
              <a:rPr lang="en-US" dirty="0"/>
              <a:t>Rel-17 stage 2 freeze (relevant for SA/CT) – June 2021 (TSGs#92)</a:t>
            </a:r>
          </a:p>
          <a:p>
            <a:pPr lvl="1" hangingPunct="0"/>
            <a:r>
              <a:rPr lang="en-US" dirty="0"/>
              <a:t>Rel-17 stage 3 freeze – March 2022 (TSGs#95)</a:t>
            </a:r>
          </a:p>
          <a:p>
            <a:pPr lvl="1" hangingPunct="0"/>
            <a:r>
              <a:rPr lang="en-US" dirty="0"/>
              <a:t>Rel-17 protocol coding freeze (ASN.1, </a:t>
            </a:r>
            <a:r>
              <a:rPr lang="en-US" dirty="0" err="1"/>
              <a:t>OpenAPI</a:t>
            </a:r>
            <a:r>
              <a:rPr lang="en-US" dirty="0"/>
              <a:t>, …) – June 2022 (TSGs#96)</a:t>
            </a:r>
          </a:p>
          <a:p>
            <a:pPr hangingPunct="0"/>
            <a:r>
              <a:rPr lang="en-US" dirty="0"/>
              <a:t>RAN/RAN WG Chair’s joint proposal for Rel-17 planning was endorsed in </a:t>
            </a:r>
            <a:r>
              <a:rPr lang="en-US" dirty="0">
                <a:hlinkClick r:id="rId5"/>
              </a:rPr>
              <a:t>RP-202868</a:t>
            </a:r>
            <a:endParaRPr lang="en-US" u="sng" dirty="0"/>
          </a:p>
          <a:p>
            <a:pPr lvl="1" hangingPunct="0"/>
            <a:r>
              <a:rPr lang="en-US" b="1" u="sng" dirty="0"/>
              <a:t>Rel-17 Schedule</a:t>
            </a:r>
          </a:p>
          <a:p>
            <a:pPr lvl="3" hangingPunct="0"/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397DEED-AA92-4AFD-B5EB-2D45D9F0FD0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9389" y="3678786"/>
            <a:ext cx="10598149" cy="2438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1182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3464" y="467346"/>
            <a:ext cx="11430000" cy="507831"/>
          </a:xfrm>
        </p:spPr>
        <p:txBody>
          <a:bodyPr/>
          <a:lstStyle/>
          <a:p>
            <a:r>
              <a:rPr lang="en-US" dirty="0"/>
              <a:t>Rel-17 Planning – RAN1 TUs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5E4F4FBC-39BA-4D97-BACF-229E49ABFCF1}"/>
              </a:ext>
            </a:extLst>
          </p:cNvPr>
          <p:cNvSpPr txBox="1">
            <a:spLocks/>
          </p:cNvSpPr>
          <p:nvPr/>
        </p:nvSpPr>
        <p:spPr>
          <a:xfrm>
            <a:off x="-390386" y="3412883"/>
            <a:ext cx="2714486" cy="4594015"/>
          </a:xfrm>
        </p:spPr>
        <p:txBody>
          <a:bodyPr/>
          <a:lstStyle>
            <a:lvl1pPr marL="34290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FontTx/>
              <a:buBlip>
                <a:blip r:embed="rId3"/>
              </a:buBlip>
              <a:defRPr lang="en-US" sz="2400" kern="120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1pPr>
            <a:lvl2pPr marL="74295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2"/>
              </a:buClr>
              <a:buFont typeface="Calibre Regular" pitchFamily="34" charset="0"/>
              <a:buChar char="−"/>
              <a:defRPr lang="en-US" sz="2000" kern="120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102870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2"/>
              </a:buClr>
              <a:buFont typeface="Calibre Regular" pitchFamily="34" charset="0"/>
              <a:buChar char="−"/>
              <a:defRPr lang="en-US" sz="1800" kern="120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1445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2"/>
              </a:buClr>
              <a:buFont typeface="Calibre Regular" pitchFamily="34" charset="0"/>
              <a:buChar char="−"/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Qualcomm Regular" pitchFamily="34" charset="0"/>
              <a:buChar char="−"/>
              <a:defRPr lang="en-US" sz="1400" kern="1200" baseline="0">
                <a:solidFill>
                  <a:prstClr val="black">
                    <a:lumMod val="75000"/>
                    <a:lumOff val="25000"/>
                  </a:prst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171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0050" lvl="1" indent="0">
              <a:buNone/>
            </a:pPr>
            <a:r>
              <a:rPr lang="en-US" sz="1400" dirty="0"/>
              <a:t>These</a:t>
            </a:r>
            <a:r>
              <a:rPr lang="en-US" sz="1400" b="0" i="0" dirty="0">
                <a:effectLst/>
                <a:latin typeface="Calibri" panose="020F0502020204030204" pitchFamily="34" charset="0"/>
              </a:rPr>
              <a:t> allocations assume Physical meetings starting H2-2021. The meeting schedule for H2-2021 will be discussed and confirmed at RAN#91e, i.e., March 2021.  </a:t>
            </a:r>
          </a:p>
          <a:p>
            <a:pPr lvl="2"/>
            <a:endParaRPr lang="en-US" sz="1200" dirty="0"/>
          </a:p>
          <a:p>
            <a:pPr lvl="3" hangingPunct="0"/>
            <a:endParaRPr lang="en-US" sz="11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9146AC-8BDC-4CFB-96B9-EE31B22C23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4100" y="1288808"/>
            <a:ext cx="9730916" cy="5533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57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92544" y="1292508"/>
            <a:ext cx="11603736" cy="5158925"/>
          </a:xfrm>
        </p:spPr>
        <p:txBody>
          <a:bodyPr/>
          <a:lstStyle/>
          <a:p>
            <a:pPr>
              <a:defRPr/>
            </a:pPr>
            <a:r>
              <a:rPr lang="en-US" dirty="0"/>
              <a:t>All the 4 SIs (</a:t>
            </a:r>
            <a:r>
              <a:rPr lang="en-US" dirty="0" err="1"/>
              <a:t>RedCap</a:t>
            </a:r>
            <a:r>
              <a:rPr lang="en-US" dirty="0"/>
              <a:t>, </a:t>
            </a:r>
            <a:r>
              <a:rPr lang="en-US" dirty="0" err="1"/>
              <a:t>ePos</a:t>
            </a:r>
            <a:r>
              <a:rPr lang="en-US" dirty="0"/>
              <a:t>, 60GHz, </a:t>
            </a:r>
            <a:r>
              <a:rPr lang="en-US" dirty="0" err="1"/>
              <a:t>CovEnh</a:t>
            </a:r>
            <a:r>
              <a:rPr lang="en-US" dirty="0"/>
              <a:t>) were successfully converted into WIs:</a:t>
            </a:r>
          </a:p>
          <a:p>
            <a:pPr lvl="1" fontAlgn="base"/>
            <a:r>
              <a:rPr lang="en-US" dirty="0"/>
              <a:t>NR </a:t>
            </a:r>
            <a:r>
              <a:rPr lang="en-US" dirty="0" err="1"/>
              <a:t>RedCap</a:t>
            </a:r>
            <a:r>
              <a:rPr lang="en-US" dirty="0"/>
              <a:t> WI with approved WID in </a:t>
            </a:r>
            <a:r>
              <a:rPr lang="en-US" dirty="0">
                <a:hlinkClick r:id="rId3"/>
              </a:rPr>
              <a:t>RP-202933</a:t>
            </a:r>
            <a:r>
              <a:rPr lang="en-US" dirty="0"/>
              <a:t>. </a:t>
            </a:r>
          </a:p>
          <a:p>
            <a:pPr lvl="2" fontAlgn="base"/>
            <a:r>
              <a:rPr lang="en-US" dirty="0"/>
              <a:t>SID revised in </a:t>
            </a:r>
            <a:r>
              <a:rPr lang="en-US" dirty="0">
                <a:hlinkClick r:id="rId4"/>
              </a:rPr>
              <a:t>RP-202704</a:t>
            </a:r>
            <a:endParaRPr lang="en-US" dirty="0"/>
          </a:p>
          <a:p>
            <a:pPr lvl="2" fontAlgn="base"/>
            <a:r>
              <a:rPr lang="en-US" dirty="0"/>
              <a:t>v1.0.0 of TR38.875 in </a:t>
            </a:r>
            <a:r>
              <a:rPr lang="en-US" dirty="0">
                <a:hlinkClick r:id="rId5"/>
              </a:rPr>
              <a:t>RP-202705</a:t>
            </a:r>
            <a:endParaRPr lang="en-US" dirty="0"/>
          </a:p>
          <a:p>
            <a:pPr lvl="1" fontAlgn="base"/>
            <a:r>
              <a:rPr lang="en-US" dirty="0"/>
              <a:t>NR Coverage Enhancements WI with approved WID in </a:t>
            </a:r>
            <a:r>
              <a:rPr lang="en-US" dirty="0">
                <a:hlinkClick r:id="rId6"/>
              </a:rPr>
              <a:t>RP-202928. </a:t>
            </a:r>
            <a:endParaRPr lang="en-US" dirty="0"/>
          </a:p>
          <a:p>
            <a:pPr lvl="2" fontAlgn="base"/>
            <a:r>
              <a:rPr lang="en-US" dirty="0"/>
              <a:t>v1.0.0 of TR38.830 in </a:t>
            </a:r>
            <a:r>
              <a:rPr lang="en-US" dirty="0">
                <a:hlinkClick r:id="rId7"/>
              </a:rPr>
              <a:t>RP-202307</a:t>
            </a:r>
            <a:endParaRPr lang="en-US" dirty="0"/>
          </a:p>
          <a:p>
            <a:pPr lvl="1" fontAlgn="base"/>
            <a:r>
              <a:rPr lang="en-US" dirty="0"/>
              <a:t>NR Positioning Enhancements WI with approved WID in </a:t>
            </a:r>
            <a:r>
              <a:rPr lang="en-US" dirty="0">
                <a:hlinkClick r:id="rId8"/>
              </a:rPr>
              <a:t>RP-202900</a:t>
            </a:r>
            <a:endParaRPr lang="en-US" dirty="0"/>
          </a:p>
          <a:p>
            <a:pPr lvl="2" fontAlgn="base"/>
            <a:r>
              <a:rPr lang="en-US" dirty="0"/>
              <a:t>v1.0.0 of TR38.857 in </a:t>
            </a:r>
            <a:r>
              <a:rPr lang="en-US" dirty="0">
                <a:hlinkClick r:id="rId9"/>
              </a:rPr>
              <a:t>RP-202588</a:t>
            </a:r>
            <a:endParaRPr lang="en-US" dirty="0"/>
          </a:p>
          <a:p>
            <a:pPr lvl="1" fontAlgn="base"/>
            <a:r>
              <a:rPr lang="en-US" dirty="0"/>
              <a:t>NR for 52.6GHz – 71GHz WI with approved WID in </a:t>
            </a:r>
            <a:r>
              <a:rPr lang="en-US" dirty="0">
                <a:hlinkClick r:id="rId10"/>
              </a:rPr>
              <a:t>RP-202925</a:t>
            </a:r>
            <a:r>
              <a:rPr lang="en-US" dirty="0"/>
              <a:t> </a:t>
            </a:r>
          </a:p>
          <a:p>
            <a:pPr lvl="2" fontAlgn="base"/>
            <a:r>
              <a:rPr lang="en-US" dirty="0"/>
              <a:t>v1.0.0 </a:t>
            </a:r>
            <a:r>
              <a:rPr lang="en-US"/>
              <a:t>of TR38.808 </a:t>
            </a:r>
            <a:r>
              <a:rPr lang="en-US" dirty="0"/>
              <a:t>in </a:t>
            </a:r>
            <a:r>
              <a:rPr lang="en-US" dirty="0">
                <a:hlinkClick r:id="rId11"/>
              </a:rPr>
              <a:t>RP-202254</a:t>
            </a:r>
            <a:endParaRPr lang="en-US" dirty="0"/>
          </a:p>
          <a:p>
            <a:pPr>
              <a:defRPr/>
            </a:pPr>
            <a:endParaRPr lang="en-US" i="1" dirty="0"/>
          </a:p>
          <a:p>
            <a:pPr>
              <a:defRPr/>
            </a:pPr>
            <a:endParaRPr lang="en-US" sz="2800" dirty="0">
              <a:sym typeface="Wingdings" panose="05000000000000000000" pitchFamily="2" charset="2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Updated Rel-17 SIs/WIs (with RAN1 involvement)</a:t>
            </a:r>
          </a:p>
        </p:txBody>
      </p:sp>
    </p:spTree>
    <p:extLst>
      <p:ext uri="{BB962C8B-B14F-4D97-AF65-F5344CB8AC3E}">
        <p14:creationId xmlns:p14="http://schemas.microsoft.com/office/powerpoint/2010/main" val="42393416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92544" y="1292508"/>
            <a:ext cx="11603736" cy="5158925"/>
          </a:xfrm>
        </p:spPr>
        <p:txBody>
          <a:bodyPr/>
          <a:lstStyle/>
          <a:p>
            <a:pPr>
              <a:defRPr/>
            </a:pPr>
            <a:r>
              <a:rPr lang="en-GB" dirty="0"/>
              <a:t>No major updates for all Rel-17 SIs/WIs related to RAN1. Particularly:</a:t>
            </a:r>
          </a:p>
          <a:p>
            <a:pPr lvl="1">
              <a:defRPr/>
            </a:pPr>
            <a:r>
              <a:rPr lang="en-US" dirty="0"/>
              <a:t>SID for IoT/</a:t>
            </a:r>
            <a:r>
              <a:rPr lang="en-US" dirty="0" err="1"/>
              <a:t>eMTC</a:t>
            </a:r>
            <a:r>
              <a:rPr lang="en-US" dirty="0"/>
              <a:t> over NTN was updated in </a:t>
            </a:r>
            <a:r>
              <a:rPr lang="en-US" dirty="0">
                <a:hlinkClick r:id="rId3"/>
              </a:rPr>
              <a:t>RP-202689</a:t>
            </a:r>
            <a:r>
              <a:rPr lang="en-US" dirty="0"/>
              <a:t> (no scope update)</a:t>
            </a:r>
          </a:p>
          <a:p>
            <a:pPr lvl="1">
              <a:defRPr/>
            </a:pPr>
            <a:r>
              <a:rPr lang="en-US" dirty="0" err="1"/>
              <a:t>feMIMO</a:t>
            </a:r>
            <a:r>
              <a:rPr lang="en-US" dirty="0"/>
              <a:t>: no update on WID; email discussion resulted in the following recommendation:</a:t>
            </a:r>
          </a:p>
          <a:p>
            <a:pPr marL="971550" lvl="3" algn="just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i="1" dirty="0"/>
              <a:t>For Rel.17 NR </a:t>
            </a:r>
            <a:r>
              <a:rPr lang="en-US" i="1" dirty="0" err="1"/>
              <a:t>FeMIMO</a:t>
            </a:r>
            <a:r>
              <a:rPr lang="en-US" i="1" dirty="0"/>
              <a:t> WI, in order to improve the work flow among different working groups, companies are encouraged to exercise increased attention to the common underlying principles when exchanging LSs – that is, to properly investigate the necessity of sending an LS as well as, if an LS is sent, to provide the corresponding content carefully. </a:t>
            </a:r>
          </a:p>
          <a:p>
            <a:pPr lvl="3"/>
            <a:r>
              <a:rPr lang="en-US" i="1" dirty="0"/>
              <a:t>Consequently, from RAN1 side, sending an LS to RAN2/4 for the purpose of soliciting feedback is done when it is necessary to further/complete the work in RAN1. Whether this is the case is to be (fully) decided by RAN1 itself.</a:t>
            </a:r>
          </a:p>
          <a:p>
            <a:pPr lvl="2"/>
            <a:r>
              <a:rPr lang="en-US" i="1" dirty="0"/>
              <a:t>The network synchronization assumption issue can still be discussed in RAN1</a:t>
            </a:r>
          </a:p>
          <a:p>
            <a:pPr lvl="1">
              <a:defRPr/>
            </a:pPr>
            <a:r>
              <a:rPr lang="en-US" dirty="0" err="1"/>
              <a:t>Sidelink</a:t>
            </a:r>
            <a:r>
              <a:rPr lang="en-US" dirty="0"/>
              <a:t> WID was updated in </a:t>
            </a:r>
            <a:r>
              <a:rPr lang="en-US" dirty="0">
                <a:hlinkClick r:id="rId4"/>
              </a:rPr>
              <a:t>RP-202846</a:t>
            </a:r>
            <a:endParaRPr lang="en-US" dirty="0"/>
          </a:p>
          <a:p>
            <a:pPr lvl="2">
              <a:defRPr/>
            </a:pPr>
            <a:r>
              <a:rPr lang="en-US" dirty="0"/>
              <a:t>Primary change is the addition of “This work should consider the impact of </a:t>
            </a:r>
            <a:r>
              <a:rPr lang="en-US" dirty="0" err="1"/>
              <a:t>sidelink</a:t>
            </a:r>
            <a:r>
              <a:rPr lang="en-US" dirty="0"/>
              <a:t> DRX, if any.” as part of “</a:t>
            </a:r>
            <a:r>
              <a:rPr lang="en-GB" dirty="0"/>
              <a:t>resource allocation to reduce power consumption of the UEs”; the removal of the target date for “enhancement(s) in mode 2 </a:t>
            </a:r>
            <a:r>
              <a:rPr lang="en-GB" sz="18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“</a:t>
            </a:r>
          </a:p>
          <a:p>
            <a:pPr lvl="1">
              <a:defRPr/>
            </a:pPr>
            <a:r>
              <a:rPr lang="en-GB" dirty="0"/>
              <a:t>NTN WID was updated in </a:t>
            </a:r>
            <a:r>
              <a:rPr lang="en-GB" dirty="0">
                <a:hlinkClick r:id="rId5"/>
              </a:rPr>
              <a:t>RP-202908</a:t>
            </a:r>
            <a:r>
              <a:rPr lang="en-GB" dirty="0"/>
              <a:t>, with the addition of:</a:t>
            </a:r>
          </a:p>
          <a:p>
            <a:pPr lvl="2">
              <a:defRPr/>
            </a:pPr>
            <a:r>
              <a:rPr lang="en-US" i="1" dirty="0"/>
              <a:t>Handheld devices in FR1 are supported (e.g. Power class 3)</a:t>
            </a:r>
          </a:p>
          <a:p>
            <a:pPr lvl="2">
              <a:defRPr/>
            </a:pPr>
            <a:r>
              <a:rPr lang="en-US" i="1" dirty="0"/>
              <a:t>“VSAT” devices with external antenna (including fixed and moving platform mounted devices) at least in FR2 are supported for the RAN1-3 specifications. “VSAT” characteristics in TR 38.821 can be assumed for the RAN1-3 specifications.</a:t>
            </a:r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US" dirty="0"/>
          </a:p>
          <a:p>
            <a:pPr lvl="1">
              <a:defRPr/>
            </a:pPr>
            <a:endParaRPr lang="en-US" dirty="0"/>
          </a:p>
          <a:p>
            <a:pPr lvl="1">
              <a:defRPr/>
            </a:pPr>
            <a:endParaRPr lang="en-US" i="1" dirty="0"/>
          </a:p>
          <a:p>
            <a:pPr>
              <a:defRPr/>
            </a:pPr>
            <a:endParaRPr lang="en-US" sz="2800" dirty="0">
              <a:sym typeface="Wingdings" panose="05000000000000000000" pitchFamily="2" charset="2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Updated Rel-17 SIs/WIs (with RAN1 involvement)</a:t>
            </a:r>
          </a:p>
        </p:txBody>
      </p:sp>
    </p:spTree>
    <p:extLst>
      <p:ext uri="{BB962C8B-B14F-4D97-AF65-F5344CB8AC3E}">
        <p14:creationId xmlns:p14="http://schemas.microsoft.com/office/powerpoint/2010/main" val="17399619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92544" y="1292508"/>
            <a:ext cx="11603736" cy="5158925"/>
          </a:xfrm>
        </p:spPr>
        <p:txBody>
          <a:bodyPr/>
          <a:lstStyle/>
          <a:p>
            <a:pPr lvl="1">
              <a:defRPr/>
            </a:pPr>
            <a:r>
              <a:rPr lang="en-US"/>
              <a:t>For </a:t>
            </a:r>
            <a:r>
              <a:rPr lang="en-US" dirty="0" err="1"/>
              <a:t>IIoT</a:t>
            </a:r>
            <a:r>
              <a:rPr lang="en-US" dirty="0"/>
              <a:t>/URLLC, the following was concluded:</a:t>
            </a:r>
          </a:p>
          <a:p>
            <a:pPr lvl="2">
              <a:lnSpc>
                <a:spcPct val="105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sz="16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 handling of the PUCCH repetitions it is proposed to proceed as follows:</a:t>
            </a:r>
          </a:p>
          <a:p>
            <a:pPr lvl="2">
              <a:lnSpc>
                <a:spcPct val="105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sz="16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RAN1 to continue discussion on PUCCH repetition, whether to specify or not, in the </a:t>
            </a:r>
            <a:r>
              <a:rPr lang="en-US" sz="1600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IIoT</a:t>
            </a:r>
            <a:r>
              <a:rPr lang="en-US" sz="16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/URLLC WI for single TRP.</a:t>
            </a:r>
          </a:p>
          <a:p>
            <a:pPr lvl="3" indent="-285750">
              <a:lnSpc>
                <a:spcPct val="105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following items are not within scope of the continued discussions in the </a:t>
            </a:r>
            <a:r>
              <a:rPr lang="en-US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IIoT</a:t>
            </a:r>
            <a:r>
              <a:rPr lang="en-US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/URLLC WI:</a:t>
            </a:r>
          </a:p>
          <a:p>
            <a:pPr marL="1714500" lvl="4" indent="-228600">
              <a:lnSpc>
                <a:spcPct val="105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sz="16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DMRS-less PUCCH with UCI payload up to 11 bits</a:t>
            </a:r>
          </a:p>
          <a:p>
            <a:pPr marL="1714500" lvl="4" indent="-228600">
              <a:lnSpc>
                <a:spcPct val="105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sz="16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PUSCH-repetition-Type-B like PUCCH repetition</a:t>
            </a:r>
          </a:p>
          <a:p>
            <a:pPr marL="1714500" lvl="4" indent="-228600">
              <a:lnSpc>
                <a:spcPct val="105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sz="16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DMRS bundling across PUCCH repetitions</a:t>
            </a:r>
          </a:p>
          <a:p>
            <a:pPr lvl="2">
              <a:lnSpc>
                <a:spcPct val="105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sz="16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PUCCH repetition issues with multi-TRP to be handled in Fe-MIMO WI.</a:t>
            </a:r>
          </a:p>
          <a:p>
            <a:pPr lvl="2">
              <a:lnSpc>
                <a:spcPct val="105000"/>
              </a:lnSpc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US" sz="16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 the UE CSI/HARQ-ACK feedback enhancements in the </a:t>
            </a:r>
            <a:r>
              <a:rPr lang="en-US" sz="1600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IIoT</a:t>
            </a:r>
            <a:r>
              <a:rPr lang="en-US" sz="16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/URLLC WI, RAN1 work to continue the discussions. Status to be checked in March if any RAN level guidance needed.</a:t>
            </a:r>
          </a:p>
          <a:p>
            <a:pPr lvl="3" indent="-285750">
              <a:lnSpc>
                <a:spcPct val="107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RAN1 to continue discussion on A-CSI on PUCCH, whether to specify or not.</a:t>
            </a:r>
          </a:p>
          <a:p>
            <a:pPr lvl="1">
              <a:defRPr/>
            </a:pPr>
            <a:r>
              <a:rPr lang="en-US" dirty="0"/>
              <a:t>DL 1024QAM WID was updated in </a:t>
            </a:r>
            <a:r>
              <a:rPr lang="en-US" dirty="0">
                <a:hlinkClick r:id="rId3"/>
              </a:rPr>
              <a:t>RP-202886</a:t>
            </a:r>
            <a:r>
              <a:rPr lang="en-US" dirty="0"/>
              <a:t>, which clarified:</a:t>
            </a:r>
          </a:p>
          <a:p>
            <a:pPr lvl="2" indent="-285750" hangingPunct="0">
              <a:spcBef>
                <a:spcPts val="0"/>
              </a:spcBef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dirty="0"/>
              <a:t>5-bit MCS table with 5 bit DCI overhead for MCS indication</a:t>
            </a:r>
            <a:endParaRPr lang="en-US" dirty="0"/>
          </a:p>
          <a:p>
            <a:pPr lvl="2" indent="-285750" hangingPunct="0">
              <a:spcBef>
                <a:spcPts val="0"/>
              </a:spcBef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dirty="0"/>
              <a:t>CQI feedback: with no changes to the CQI field and table sizes</a:t>
            </a:r>
            <a:endParaRPr lang="en-US" dirty="0"/>
          </a:p>
          <a:p>
            <a:pPr lvl="1">
              <a:defRPr/>
            </a:pPr>
            <a:r>
              <a:rPr lang="en-US" dirty="0"/>
              <a:t>RAN4-led WI on RF requirements enhancement for NR frequency range 1 (FR1) was updated in </a:t>
            </a:r>
            <a:r>
              <a:rPr lang="en-US" dirty="0">
                <a:hlinkClick r:id="rId4"/>
              </a:rPr>
              <a:t>RP-202799</a:t>
            </a:r>
            <a:endParaRPr lang="en-US" dirty="0"/>
          </a:p>
          <a:p>
            <a:pPr lvl="2">
              <a:defRPr/>
            </a:pPr>
            <a:r>
              <a:rPr lang="en-US" dirty="0"/>
              <a:t>In particular, RAN1 was added as a secondary WG</a:t>
            </a:r>
          </a:p>
          <a:p>
            <a:pPr lvl="2">
              <a:defRPr/>
            </a:pPr>
            <a:endParaRPr lang="en-US" dirty="0"/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US" dirty="0"/>
          </a:p>
          <a:p>
            <a:pPr lvl="1">
              <a:defRPr/>
            </a:pPr>
            <a:endParaRPr lang="en-US" dirty="0"/>
          </a:p>
          <a:p>
            <a:pPr lvl="1">
              <a:defRPr/>
            </a:pPr>
            <a:endParaRPr lang="en-US" i="1" dirty="0"/>
          </a:p>
          <a:p>
            <a:pPr>
              <a:defRPr/>
            </a:pPr>
            <a:endParaRPr lang="en-US" sz="2800" dirty="0">
              <a:sym typeface="Wingdings" panose="05000000000000000000" pitchFamily="2" charset="2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Updated Rel-17 SIs/WIs (with RAN1 involvement) – Cont’d</a:t>
            </a:r>
          </a:p>
        </p:txBody>
      </p:sp>
    </p:spTree>
    <p:extLst>
      <p:ext uri="{BB962C8B-B14F-4D97-AF65-F5344CB8AC3E}">
        <p14:creationId xmlns:p14="http://schemas.microsoft.com/office/powerpoint/2010/main" val="14774855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350836"/>
            <a:ext cx="11603736" cy="5158925"/>
          </a:xfrm>
        </p:spPr>
        <p:txBody>
          <a:bodyPr/>
          <a:lstStyle/>
          <a:p>
            <a:pPr>
              <a:defRPr/>
            </a:pPr>
            <a:r>
              <a:rPr lang="en-US" dirty="0"/>
              <a:t>TEI handling: a set of guidelines and rules were endorsed in </a:t>
            </a:r>
            <a:r>
              <a:rPr lang="en-US" dirty="0">
                <a:hlinkClick r:id="rId3"/>
              </a:rPr>
              <a:t>RP 202867</a:t>
            </a:r>
            <a:endParaRPr lang="en-US" dirty="0"/>
          </a:p>
          <a:p>
            <a:pPr>
              <a:defRPr/>
            </a:pPr>
            <a:r>
              <a:rPr lang="en-US" dirty="0"/>
              <a:t>2022-2023 Calendar</a:t>
            </a:r>
          </a:p>
          <a:p>
            <a:pPr lvl="1">
              <a:defRPr/>
            </a:pPr>
            <a:r>
              <a:rPr lang="en-US" dirty="0"/>
              <a:t>The calendar for TSG Plenaries for 2022 and 2023 was endorsed in </a:t>
            </a:r>
            <a:r>
              <a:rPr lang="en-US" dirty="0">
                <a:hlinkClick r:id="rId4"/>
              </a:rPr>
              <a:t>RP-202175</a:t>
            </a:r>
            <a:endParaRPr lang="en-US" dirty="0"/>
          </a:p>
          <a:p>
            <a:pPr lvl="1">
              <a:defRPr/>
            </a:pPr>
            <a:r>
              <a:rPr lang="en-US" dirty="0"/>
              <a:t>The calendar for RAN WG meetings for 2022 and 2023 was endorsed in </a:t>
            </a:r>
            <a:r>
              <a:rPr lang="en-US" dirty="0">
                <a:hlinkClick r:id="rId5"/>
              </a:rPr>
              <a:t>RP-202176</a:t>
            </a:r>
            <a:endParaRPr lang="en-US" dirty="0"/>
          </a:p>
          <a:p>
            <a:pPr>
              <a:defRPr/>
            </a:pPr>
            <a:r>
              <a:rPr lang="en-US" dirty="0"/>
              <a:t>Inclusive language in 3GPP specs was endorsed in </a:t>
            </a:r>
            <a:r>
              <a:rPr lang="en-US" dirty="0">
                <a:hlinkClick r:id="rId6"/>
              </a:rPr>
              <a:t>RP 202179, </a:t>
            </a:r>
            <a:r>
              <a:rPr lang="en-US" dirty="0"/>
              <a:t>with an additional note that:</a:t>
            </a:r>
          </a:p>
          <a:p>
            <a:pPr lvl="1">
              <a:defRPr/>
            </a:pPr>
            <a:r>
              <a:rPr lang="en-US" i="1" dirty="0"/>
              <a:t>RAN WG leads are encouraged to ask the rapporteurs of the relevant specifications to produce draft CRs for the terminology changes by March/2021. The formal approval of the terminology CR for each spec will be undertaken together with the first Rel-17 technical CR for that spec.</a:t>
            </a:r>
          </a:p>
          <a:p>
            <a:pPr marL="0" indent="0">
              <a:buNone/>
              <a:defRPr/>
            </a:pPr>
            <a:endParaRPr lang="en-US" dirty="0"/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sz="2000" dirty="0"/>
          </a:p>
          <a:p>
            <a:pPr lvl="1">
              <a:lnSpc>
                <a:spcPct val="107000"/>
              </a:lnSpc>
              <a:spcBef>
                <a:spcPts val="0"/>
              </a:spcBef>
              <a:buFont typeface="Arial" panose="020B0604020202020204" pitchFamily="34" charset="0"/>
              <a:buChar char="•"/>
              <a:tabLst>
                <a:tab pos="755650" algn="l"/>
              </a:tabLst>
            </a:pPr>
            <a:endParaRPr lang="en-US" sz="1800" dirty="0"/>
          </a:p>
          <a:p>
            <a:pPr lvl="1">
              <a:buFont typeface="Arial" panose="020B0604020202020204" pitchFamily="34" charset="0"/>
              <a:buChar char="•"/>
              <a:defRPr/>
            </a:pPr>
            <a:endParaRPr lang="en-GB" sz="2400" dirty="0"/>
          </a:p>
          <a:p>
            <a:pPr lvl="1">
              <a:defRPr/>
            </a:pPr>
            <a:endParaRPr lang="en-GB" sz="2400" u="sng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Others</a:t>
            </a:r>
          </a:p>
        </p:txBody>
      </p:sp>
    </p:spTree>
    <p:extLst>
      <p:ext uri="{BB962C8B-B14F-4D97-AF65-F5344CB8AC3E}">
        <p14:creationId xmlns:p14="http://schemas.microsoft.com/office/powerpoint/2010/main" val="2028316904"/>
      </p:ext>
    </p:extLst>
  </p:cSld>
  <p:clrMapOvr>
    <a:masterClrMapping/>
  </p:clrMapOvr>
</p:sld>
</file>

<file path=ppt/theme/theme1.xml><?xml version="1.0" encoding="utf-8"?>
<a:theme xmlns:a="http://schemas.openxmlformats.org/drawingml/2006/main" name="Qualcomm_Template_Standard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153C6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Template">
      <a:majorFont>
        <a:latin typeface="Qualcomm Office Bold"/>
        <a:ea typeface=""/>
        <a:cs typeface=""/>
      </a:majorFont>
      <a:minorFont>
        <a:latin typeface="Qualcomm Offic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bg1"/>
            </a:solidFill>
          </a:defRPr>
        </a:defPPr>
      </a:lstStyle>
    </a:spDef>
    <a:lnDef>
      <a:spPr>
        <a:ln w="38100">
          <a:gradFill flip="none" rotWithShape="1">
            <a:gsLst>
              <a:gs pos="0">
                <a:srgbClr val="143C66"/>
              </a:gs>
              <a:gs pos="100000">
                <a:srgbClr val="008080"/>
              </a:gs>
            </a:gsLst>
            <a:lin ang="0" scaled="1"/>
            <a:tileRect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spcAft>
            <a:spcPts val="300"/>
          </a:spcAft>
          <a:defRPr dirty="0" err="1" smtClean="0">
            <a:solidFill>
              <a:schemeClr val="tx1">
                <a:lumMod val="75000"/>
                <a:lumOff val="25000"/>
              </a:schemeClr>
            </a:solidFill>
            <a:latin typeface="Calibre Semibold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Qualcomm_Template_Standard</Template>
  <TotalTime>42240</TotalTime>
  <Words>933</Words>
  <Application>Microsoft Office PowerPoint</Application>
  <PresentationFormat>Custom</PresentationFormat>
  <Paragraphs>90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20" baseType="lpstr">
      <vt:lpstr>Arial</vt:lpstr>
      <vt:lpstr>Calibre Regular</vt:lpstr>
      <vt:lpstr>Calibre Semibold</vt:lpstr>
      <vt:lpstr>Calibri</vt:lpstr>
      <vt:lpstr>Courier New</vt:lpstr>
      <vt:lpstr>Qualcomm Office Regular</vt:lpstr>
      <vt:lpstr>Qualcomm Regular</vt:lpstr>
      <vt:lpstr>Symbol</vt:lpstr>
      <vt:lpstr>Times</vt:lpstr>
      <vt:lpstr>Times New Roman</vt:lpstr>
      <vt:lpstr>Wingdings</vt:lpstr>
      <vt:lpstr>Qualcomm_Template_Standard</vt:lpstr>
      <vt:lpstr>PowerPoint Presentation</vt:lpstr>
      <vt:lpstr>LTE and NR CRs</vt:lpstr>
      <vt:lpstr>Rel-17 Schedule, e-Meetings and TU management</vt:lpstr>
      <vt:lpstr>Rel-17 Planning – RAN1 TUs</vt:lpstr>
      <vt:lpstr>Updated Rel-17 SIs/WIs (with RAN1 involvement)</vt:lpstr>
      <vt:lpstr>Updated Rel-17 SIs/WIs (with RAN1 involvement)</vt:lpstr>
      <vt:lpstr>Updated Rel-17 SIs/WIs (with RAN1 involvement) – Cont’d</vt:lpstr>
      <vt:lpstr>Others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Duarte</dc:creator>
  <cp:lastModifiedBy>MCC:CR0154</cp:lastModifiedBy>
  <cp:revision>1539</cp:revision>
  <cp:lastPrinted>2013-04-02T21:48:58Z</cp:lastPrinted>
  <dcterms:created xsi:type="dcterms:W3CDTF">2013-03-06T00:13:51Z</dcterms:created>
  <dcterms:modified xsi:type="dcterms:W3CDTF">2021-01-08T17:59:10Z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861483511</vt:i4>
  </property>
  <property fmtid="{D5CDD505-2E9C-101B-9397-08002B2CF9AE}" pid="3" name="_NewReviewCycle">
    <vt:lpwstr/>
  </property>
  <property fmtid="{D5CDD505-2E9C-101B-9397-08002B2CF9AE}" pid="4" name="_EmailSubject">
    <vt:lpwstr>Slides for China Trip</vt:lpwstr>
  </property>
  <property fmtid="{D5CDD505-2E9C-101B-9397-08002B2CF9AE}" pid="5" name="_AuthorEmail">
    <vt:lpwstr>albertor@qti.qualcomm.com</vt:lpwstr>
  </property>
  <property fmtid="{D5CDD505-2E9C-101B-9397-08002B2CF9AE}" pid="6" name="_AuthorEmailDisplayName">
    <vt:lpwstr>Rico Alvarino, Alberto</vt:lpwstr>
  </property>
  <property fmtid="{D5CDD505-2E9C-101B-9397-08002B2CF9AE}" pid="7" name="_PreviousAdHocReviewCycleID">
    <vt:i4>-1620110446</vt:i4>
  </property>
</Properties>
</file>