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9"/>
  </p:notesMasterIdLst>
  <p:handoutMasterIdLst>
    <p:handoutMasterId r:id="rId10"/>
  </p:handoutMasterIdLst>
  <p:sldIdLst>
    <p:sldId id="953" r:id="rId6"/>
    <p:sldId id="957" r:id="rId7"/>
    <p:sldId id="963" r:id="rId8"/>
  </p:sldIdLst>
  <p:sldSz cx="9144000" cy="5143500" type="screen16x9"/>
  <p:notesSz cx="6858000" cy="9144000"/>
  <p:custDataLst>
    <p:tags r:id="rId11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uze, Juul" initials="DJ" lastIdx="18" clrIdx="0">
    <p:extLst>
      <p:ext uri="{19B8F6BF-5375-455C-9EA6-DF929625EA0E}">
        <p15:presenceInfo xmlns:p15="http://schemas.microsoft.com/office/powerpoint/2012/main" userId="S-1-5-21-2052111302-790525478-839522115-8973" providerId="AD"/>
      </p:ext>
    </p:extLst>
  </p:cmAuthor>
  <p:cmAuthor id="2" name="Ramachandran, Raja" initials="RR" lastIdx="3" clrIdx="1">
    <p:extLst>
      <p:ext uri="{19B8F6BF-5375-455C-9EA6-DF929625EA0E}">
        <p15:presenceInfo xmlns:p15="http://schemas.microsoft.com/office/powerpoint/2012/main" userId="Ramachandran, Raja" providerId="None"/>
      </p:ext>
    </p:extLst>
  </p:cmAuthor>
  <p:cmAuthor id="3" name="Philips r2" initials="GMOO" lastIdx="4" clrIdx="2">
    <p:extLst>
      <p:ext uri="{19B8F6BF-5375-455C-9EA6-DF929625EA0E}">
        <p15:presenceInfo xmlns:p15="http://schemas.microsoft.com/office/powerpoint/2012/main" userId="Philips r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FFB659"/>
    <a:srgbClr val="A873A9"/>
    <a:srgbClr val="7D0063"/>
    <a:srgbClr val="631D76"/>
    <a:srgbClr val="91004B"/>
    <a:srgbClr val="E59AAA"/>
    <a:srgbClr val="EC4371"/>
    <a:srgbClr val="A4B507"/>
    <a:srgbClr val="5B8F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46" autoAdjust="0"/>
    <p:restoredTop sz="88274" autoAdjust="0"/>
  </p:normalViewPr>
  <p:slideViewPr>
    <p:cSldViewPr snapToGrid="0">
      <p:cViewPr varScale="1">
        <p:scale>
          <a:sx n="184" d="100"/>
          <a:sy n="184" d="100"/>
        </p:scale>
        <p:origin x="1206" y="1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295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gs" Target="tags/tag1.xml"/><Relationship Id="rId5" Type="http://schemas.openxmlformats.org/officeDocument/2006/relationships/slideMaster" Target="slideMasters/slideMaster1.xml"/><Relationship Id="rId15" Type="http://schemas.openxmlformats.org/officeDocument/2006/relationships/theme" Target="theme/theme1.xml"/><Relationship Id="rId10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6D88A55-27A1-4726-B6BA-565570B037F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F60674-C439-4C47-991B-97891DFF18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8B6A92-9AC4-4241-A12D-3E444424FB26}" type="datetimeFigureOut">
              <a:rPr lang="en-IN" smtClean="0"/>
              <a:t>07-06-2021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188F0D-C29C-4E6C-958B-8709D00BDD5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F97745-075A-4829-97D2-C764BFC9ED3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3909FF-10D1-4B66-B741-D72AB76F569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813822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10CCDE-DDDC-4977-B090-4BB893DA5E37}" type="datetimeFigureOut">
              <a:rPr lang="en-US" smtClean="0"/>
              <a:pPr/>
              <a:t>6/7/2021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09035-2A4D-4DEF-8CB7-7629389143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713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2.bin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8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2.bin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3.bin"/><Relationship Id="rId4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9.emf"/><Relationship Id="rId2" Type="http://schemas.openxmlformats.org/officeDocument/2006/relationships/tags" Target="../tags/tag16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4.bin"/><Relationship Id="rId4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9.emf"/><Relationship Id="rId2" Type="http://schemas.openxmlformats.org/officeDocument/2006/relationships/tags" Target="../tags/tag18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5.bin"/><Relationship Id="rId4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9.emf"/><Relationship Id="rId2" Type="http://schemas.openxmlformats.org/officeDocument/2006/relationships/tags" Target="../tags/tag20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6.bin"/><Relationship Id="rId4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image" Target="../media/image9.emf"/><Relationship Id="rId2" Type="http://schemas.openxmlformats.org/officeDocument/2006/relationships/tags" Target="../tags/tag2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7.bin"/><Relationship Id="rId4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image" Target="../media/image9.emf"/><Relationship Id="rId2" Type="http://schemas.openxmlformats.org/officeDocument/2006/relationships/tags" Target="../tags/tag24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8.bin"/><Relationship Id="rId4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image" Target="../media/image9.emf"/><Relationship Id="rId2" Type="http://schemas.openxmlformats.org/officeDocument/2006/relationships/tags" Target="../tags/tag26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9.bin"/><Relationship Id="rId4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0.bin"/><Relationship Id="rId4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openxmlformats.org/officeDocument/2006/relationships/image" Target="../media/image9.emf"/><Relationship Id="rId2" Type="http://schemas.openxmlformats.org/officeDocument/2006/relationships/tags" Target="../tags/tag30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1.bin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2.bin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image" Target="../media/image9.emf"/><Relationship Id="rId2" Type="http://schemas.openxmlformats.org/officeDocument/2006/relationships/tags" Target="../tags/tag3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2.bin"/><Relationship Id="rId4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7" Type="http://schemas.openxmlformats.org/officeDocument/2006/relationships/image" Target="../media/image9.emf"/><Relationship Id="rId2" Type="http://schemas.openxmlformats.org/officeDocument/2006/relationships/tags" Target="../tags/tag34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3.bin"/><Relationship Id="rId4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7" Type="http://schemas.openxmlformats.org/officeDocument/2006/relationships/image" Target="../media/image9.emf"/><Relationship Id="rId2" Type="http://schemas.openxmlformats.org/officeDocument/2006/relationships/tags" Target="../tags/tag36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4.bin"/><Relationship Id="rId4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7" Type="http://schemas.openxmlformats.org/officeDocument/2006/relationships/image" Target="../media/image9.emf"/><Relationship Id="rId2" Type="http://schemas.openxmlformats.org/officeDocument/2006/relationships/tags" Target="../tags/tag38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5.bin"/><Relationship Id="rId4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7" Type="http://schemas.openxmlformats.org/officeDocument/2006/relationships/image" Target="../media/image9.emf"/><Relationship Id="rId2" Type="http://schemas.openxmlformats.org/officeDocument/2006/relationships/tags" Target="../tags/tag40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6.bin"/><Relationship Id="rId4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7.bin"/><Relationship Id="rId4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image" Target="../media/image9.emf"/><Relationship Id="rId2" Type="http://schemas.openxmlformats.org/officeDocument/2006/relationships/tags" Target="../tags/tag44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8.bin"/><Relationship Id="rId4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7" Type="http://schemas.openxmlformats.org/officeDocument/2006/relationships/image" Target="../media/image9.emf"/><Relationship Id="rId2" Type="http://schemas.openxmlformats.org/officeDocument/2006/relationships/tags" Target="../tags/tag46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9.bin"/><Relationship Id="rId4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7" Type="http://schemas.openxmlformats.org/officeDocument/2006/relationships/image" Target="../media/image9.emf"/><Relationship Id="rId2" Type="http://schemas.openxmlformats.org/officeDocument/2006/relationships/tags" Target="../tags/tag48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0.bin"/><Relationship Id="rId4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image" Target="../media/image9.emf"/><Relationship Id="rId2" Type="http://schemas.openxmlformats.org/officeDocument/2006/relationships/tags" Target="../tags/tag50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1.bin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2.bin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7" Type="http://schemas.openxmlformats.org/officeDocument/2006/relationships/image" Target="../media/image9.emf"/><Relationship Id="rId2" Type="http://schemas.openxmlformats.org/officeDocument/2006/relationships/tags" Target="../tags/tag52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2.bin"/><Relationship Id="rId4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7" Type="http://schemas.openxmlformats.org/officeDocument/2006/relationships/image" Target="../media/image9.emf"/><Relationship Id="rId2" Type="http://schemas.openxmlformats.org/officeDocument/2006/relationships/tags" Target="../tags/tag54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3.bin"/><Relationship Id="rId4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4.bin"/><Relationship Id="rId4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7" Type="http://schemas.openxmlformats.org/officeDocument/2006/relationships/image" Target="../media/image10.png"/><Relationship Id="rId2" Type="http://schemas.openxmlformats.org/officeDocument/2006/relationships/tags" Target="../tags/tag58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5.bin"/><Relationship Id="rId4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vmlDrawing" Target="../drawings/vmlDrawing35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6.bin"/><Relationship Id="rId4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7.bin"/><Relationship Id="rId4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4.xml"/><Relationship Id="rId1" Type="http://schemas.openxmlformats.org/officeDocument/2006/relationships/vmlDrawing" Target="../drawings/vmlDrawing37.vml"/><Relationship Id="rId6" Type="http://schemas.openxmlformats.org/officeDocument/2006/relationships/image" Target="../media/image10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28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5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2.bin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5.xml"/><Relationship Id="rId1" Type="http://schemas.openxmlformats.org/officeDocument/2006/relationships/vmlDrawing" Target="../drawings/vmlDrawing38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29.bin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2.bin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6.xml"/><Relationship Id="rId1" Type="http://schemas.openxmlformats.org/officeDocument/2006/relationships/vmlDrawing" Target="../drawings/vmlDrawing39.vml"/><Relationship Id="rId6" Type="http://schemas.openxmlformats.org/officeDocument/2006/relationships/image" Target="../media/image10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30.bin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7.xml"/><Relationship Id="rId1" Type="http://schemas.openxmlformats.org/officeDocument/2006/relationships/vmlDrawing" Target="../drawings/vmlDrawing40.vml"/><Relationship Id="rId6" Type="http://schemas.openxmlformats.org/officeDocument/2006/relationships/image" Target="../media/image10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31.bin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8.xml"/><Relationship Id="rId1" Type="http://schemas.openxmlformats.org/officeDocument/2006/relationships/vmlDrawing" Target="../drawings/vmlDrawing41.vml"/><Relationship Id="rId6" Type="http://schemas.openxmlformats.org/officeDocument/2006/relationships/image" Target="../media/image10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32.bin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9.xml"/><Relationship Id="rId1" Type="http://schemas.openxmlformats.org/officeDocument/2006/relationships/vmlDrawing" Target="../drawings/vmlDrawing42.vml"/><Relationship Id="rId6" Type="http://schemas.openxmlformats.org/officeDocument/2006/relationships/image" Target="../media/image10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33.bin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0.xml"/><Relationship Id="rId1" Type="http://schemas.openxmlformats.org/officeDocument/2006/relationships/vmlDrawing" Target="../drawings/vmlDrawing43.vml"/><Relationship Id="rId6" Type="http://schemas.openxmlformats.org/officeDocument/2006/relationships/image" Target="../media/image10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34.bin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7" Type="http://schemas.openxmlformats.org/officeDocument/2006/relationships/image" Target="../media/image3.emf"/><Relationship Id="rId2" Type="http://schemas.openxmlformats.org/officeDocument/2006/relationships/tags" Target="../tags/tag71.xml"/><Relationship Id="rId1" Type="http://schemas.openxmlformats.org/officeDocument/2006/relationships/vmlDrawing" Target="../drawings/vmlDrawing44.vml"/><Relationship Id="rId6" Type="http://schemas.openxmlformats.org/officeDocument/2006/relationships/oleObject" Target="../embeddings/oleObject35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2.bin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7" Type="http://schemas.openxmlformats.org/officeDocument/2006/relationships/image" Target="../media/image3.emf"/><Relationship Id="rId2" Type="http://schemas.openxmlformats.org/officeDocument/2006/relationships/tags" Target="../tags/tag74.xml"/><Relationship Id="rId1" Type="http://schemas.openxmlformats.org/officeDocument/2006/relationships/vmlDrawing" Target="../drawings/vmlDrawing45.vml"/><Relationship Id="rId6" Type="http://schemas.openxmlformats.org/officeDocument/2006/relationships/oleObject" Target="../embeddings/oleObject36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6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7" Type="http://schemas.openxmlformats.org/officeDocument/2006/relationships/image" Target="../media/image3.emf"/><Relationship Id="rId2" Type="http://schemas.openxmlformats.org/officeDocument/2006/relationships/tags" Target="../tags/tag77.xml"/><Relationship Id="rId1" Type="http://schemas.openxmlformats.org/officeDocument/2006/relationships/vmlDrawing" Target="../drawings/vmlDrawing46.vml"/><Relationship Id="rId6" Type="http://schemas.openxmlformats.org/officeDocument/2006/relationships/oleObject" Target="../embeddings/oleObject37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9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7" Type="http://schemas.openxmlformats.org/officeDocument/2006/relationships/image" Target="../media/image3.emf"/><Relationship Id="rId2" Type="http://schemas.openxmlformats.org/officeDocument/2006/relationships/tags" Target="../tags/tag80.xml"/><Relationship Id="rId1" Type="http://schemas.openxmlformats.org/officeDocument/2006/relationships/vmlDrawing" Target="../drawings/vmlDrawing47.vml"/><Relationship Id="rId6" Type="http://schemas.openxmlformats.org/officeDocument/2006/relationships/oleObject" Target="../embeddings/oleObject38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82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7" Type="http://schemas.openxmlformats.org/officeDocument/2006/relationships/image" Target="../media/image3.emf"/><Relationship Id="rId2" Type="http://schemas.openxmlformats.org/officeDocument/2006/relationships/tags" Target="../tags/tag83.xml"/><Relationship Id="rId1" Type="http://schemas.openxmlformats.org/officeDocument/2006/relationships/vmlDrawing" Target="../drawings/vmlDrawing48.vml"/><Relationship Id="rId6" Type="http://schemas.openxmlformats.org/officeDocument/2006/relationships/oleObject" Target="../embeddings/oleObject39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85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7" Type="http://schemas.openxmlformats.org/officeDocument/2006/relationships/image" Target="../media/image3.emf"/><Relationship Id="rId2" Type="http://schemas.openxmlformats.org/officeDocument/2006/relationships/tags" Target="../tags/tag86.xml"/><Relationship Id="rId1" Type="http://schemas.openxmlformats.org/officeDocument/2006/relationships/vmlDrawing" Target="../drawings/vmlDrawing49.vml"/><Relationship Id="rId6" Type="http://schemas.openxmlformats.org/officeDocument/2006/relationships/oleObject" Target="../embeddings/oleObject40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88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0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7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2.bin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7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2.bin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8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2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dark blue">
    <p:bg>
      <p:bgPr>
        <a:gradFill>
          <a:gsLst>
            <a:gs pos="0">
              <a:srgbClr val="003478"/>
            </a:gs>
            <a:gs pos="100000">
              <a:srgbClr val="0089C4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305F3BA2-B27F-4D6D-85C6-0EB92E2D65F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62599180"/>
              </p:ext>
            </p:extLst>
          </p:nvPr>
        </p:nvGraphicFramePr>
        <p:xfrm>
          <a:off x="1591" y="1192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6"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305F3BA2-B27F-4D6D-85C6-0EB92E2D65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1" y="1192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6A4EE19E-E41D-40A4-A09A-888FA8E2FB8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6909" cy="5147994"/>
          </a:xfrm>
          <a:prstGeom prst="rect">
            <a:avLst/>
          </a:prstGeom>
        </p:spPr>
      </p:pic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C3653E61-8455-43DD-85E1-3EFD32553394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 bwMode="white">
          <a:xfrm>
            <a:off x="837437" y="3565406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_Author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4D300ACA-1DDA-445B-9241-4ACC24CFD5AE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 bwMode="white">
          <a:xfrm>
            <a:off x="837437" y="3754620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_Business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3DFCA62A-CA79-426E-B592-49ABCC31F8A8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 bwMode="white">
          <a:xfrm>
            <a:off x="837437" y="3943834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_Date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26F3FA1-170D-4773-936E-E5E7447A5872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 bwMode="white">
          <a:xfrm>
            <a:off x="837437" y="2038742"/>
            <a:ext cx="6169658" cy="12069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Presentation title 36pt</a:t>
            </a:r>
          </a:p>
        </p:txBody>
      </p:sp>
    </p:spTree>
    <p:extLst>
      <p:ext uri="{BB962C8B-B14F-4D97-AF65-F5344CB8AC3E}">
        <p14:creationId xmlns:p14="http://schemas.microsoft.com/office/powerpoint/2010/main" val="2039388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purple">
    <p:bg>
      <p:bgPr>
        <a:gradFill>
          <a:gsLst>
            <a:gs pos="100000">
              <a:srgbClr val="A873A9"/>
            </a:gs>
            <a:gs pos="18000">
              <a:srgbClr val="7D0063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305F3BA2-B27F-4D6D-85C6-0EB92E2D65F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10347192"/>
              </p:ext>
            </p:extLst>
          </p:nvPr>
        </p:nvGraphicFramePr>
        <p:xfrm>
          <a:off x="1591" y="1192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2"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305F3BA2-B27F-4D6D-85C6-0EB92E2D65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1" y="1192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C3653E61-8455-43DD-85E1-3EFD32553394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 bwMode="white">
          <a:xfrm>
            <a:off x="837437" y="3565406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_Author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4D300ACA-1DDA-445B-9241-4ACC24CFD5AE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 bwMode="white">
          <a:xfrm>
            <a:off x="837437" y="3754620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_Business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3DFCA62A-CA79-426E-B592-49ABCC31F8A8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 bwMode="white">
          <a:xfrm>
            <a:off x="837437" y="3943834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_Date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26F3FA1-170D-4773-936E-E5E7447A5872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 bwMode="white">
          <a:xfrm>
            <a:off x="837437" y="2038742"/>
            <a:ext cx="6169658" cy="12069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Presentation title 36pt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9"/>
            <a:ext cx="9136553" cy="5142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1259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3766469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6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B6F4294-E5BD-4844-A127-813CE4979C29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DBA78F2-A9DE-4AB8-A4E1-761EACDB9F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1217613"/>
            <a:ext cx="8135939" cy="346075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036979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tandard tex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9327231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0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BB2006-0353-4AEE-89AA-F594FCD6B735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DBA78F2-A9DE-4AB8-A4E1-761EACDB9F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1217613"/>
            <a:ext cx="8135939" cy="3460750"/>
          </a:xfrm>
        </p:spPr>
        <p:txBody>
          <a:bodyPr>
            <a:noAutofit/>
          </a:bodyPr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4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251649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qua Standard tex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7076569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4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1579AD7-FAD7-473E-852A-29F63DDBDEAC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DBA78F2-A9DE-4AB8-A4E1-761EACDB9F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1217613"/>
            <a:ext cx="8135939" cy="3460750"/>
          </a:xfrm>
        </p:spPr>
        <p:txBody>
          <a:bodyPr>
            <a:noAutofit/>
          </a:bodyPr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395435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n Standard tex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407191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8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A199BBD-38F8-47E5-90C5-8C1DACF4AF56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DBA78F2-A9DE-4AB8-A4E1-761EACDB9F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1217613"/>
            <a:ext cx="8135939" cy="3460750"/>
          </a:xfrm>
        </p:spPr>
        <p:txBody>
          <a:bodyPr>
            <a:noAutofit/>
          </a:bodyPr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294426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range Standard tex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8816276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2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2988C97-3AF0-40D5-9266-EC3A08BC33D7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DBA78F2-A9DE-4AB8-A4E1-761EACDB9F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1217613"/>
            <a:ext cx="8135939" cy="3460750"/>
          </a:xfrm>
        </p:spPr>
        <p:txBody>
          <a:bodyPr>
            <a:noAutofit/>
          </a:bodyPr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556915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nk Standard tex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829938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6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AD73161-7B75-4872-90D9-D52565D70388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DBA78F2-A9DE-4AB8-A4E1-761EACDB9F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1217613"/>
            <a:ext cx="8135939" cy="3460750"/>
          </a:xfrm>
        </p:spPr>
        <p:txBody>
          <a:bodyPr>
            <a:noAutofit/>
          </a:bodyPr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225312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urple Standard tex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1174693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0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4AA48A4-5F12-4CF6-B812-860BC251A35B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DBA78F2-A9DE-4AB8-A4E1-761EACDB9F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1217613"/>
            <a:ext cx="8135939" cy="3460750"/>
          </a:xfrm>
        </p:spPr>
        <p:txBody>
          <a:bodyPr>
            <a:noAutofit/>
          </a:bodyPr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157792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F961335A-8C71-4906-B035-4841327EAB2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466752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4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F961335A-8C71-4906-B035-4841327EAB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4E7BB393-155A-4310-8B8C-54BB9A9AEEAC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F479DA-8DD6-4320-946F-6447CE9AA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C6C201-4266-412C-8AC9-E9BCA52E5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A24FE-8790-49D3-A3F2-E88962414482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847EA0-0639-4962-AADA-DCC10C6CE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4ACDF8-C435-48D3-BF23-1B763DEDD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134254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Title Onl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F961335A-8C71-4906-B035-4841327EAB2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2894707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8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F961335A-8C71-4906-B035-4841327EAB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4E7BB393-155A-4310-8B8C-54BB9A9AEEAC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F479DA-8DD6-4320-946F-6447CE9AA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C6C201-4266-412C-8AC9-E9BCA52E5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F446AED-F3C2-4F04-8309-3674D590FD03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847EA0-0639-4962-AADA-DCC10C6CE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4ACDF8-C435-48D3-BF23-1B763DEDD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B71E562-413B-4F0D-A2C0-64A59DCF28C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20267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blue">
    <p:bg>
      <p:bgPr>
        <a:gradFill>
          <a:gsLst>
            <a:gs pos="18000">
              <a:srgbClr val="0089C4"/>
            </a:gs>
            <a:gs pos="100000">
              <a:srgbClr val="629FD5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305F3BA2-B27F-4D6D-85C6-0EB92E2D65F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65069459"/>
              </p:ext>
            </p:extLst>
          </p:nvPr>
        </p:nvGraphicFramePr>
        <p:xfrm>
          <a:off x="1591" y="1192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0"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305F3BA2-B27F-4D6D-85C6-0EB92E2D65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1" y="1192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C3653E61-8455-43DD-85E1-3EFD32553394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 bwMode="white">
          <a:xfrm>
            <a:off x="837437" y="3565406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_Author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4D300ACA-1DDA-445B-9241-4ACC24CFD5AE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 bwMode="white">
          <a:xfrm>
            <a:off x="837437" y="3754620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_Business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3DFCA62A-CA79-426E-B592-49ABCC31F8A8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 bwMode="white">
          <a:xfrm>
            <a:off x="837437" y="3943834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_Date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26F3FA1-170D-4773-936E-E5E7447A5872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 bwMode="white">
          <a:xfrm>
            <a:off x="837437" y="2038742"/>
            <a:ext cx="6169658" cy="12069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Presentation title 36pt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A4EE19E-E41D-40A4-A09A-888FA8E2FB8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6909" cy="5147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4282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qua 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F961335A-8C71-4906-B035-4841327EAB2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2984799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2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F961335A-8C71-4906-B035-4841327EAB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4E7BB393-155A-4310-8B8C-54BB9A9AEEAC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F479DA-8DD6-4320-946F-6447CE9AA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C6C201-4266-412C-8AC9-E9BCA52E5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DB51611-9DED-4815-B430-253C29E0D4B6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847EA0-0639-4962-AADA-DCC10C6CE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4ACDF8-C435-48D3-BF23-1B763DEDD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B71E562-413B-4F0D-A2C0-64A59DCF28C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026694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n Title Onl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F961335A-8C71-4906-B035-4841327EAB2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4101872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6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F961335A-8C71-4906-B035-4841327EAB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4E7BB393-155A-4310-8B8C-54BB9A9AEEAC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F479DA-8DD6-4320-946F-6447CE9AA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C6C201-4266-412C-8AC9-E9BCA52E5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691D1CC-AA7A-421D-8696-4048D383185C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847EA0-0639-4962-AADA-DCC10C6CE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4ACDF8-C435-48D3-BF23-1B763DEDD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B71E562-413B-4F0D-A2C0-64A59DCF28C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529322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range Title Only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F961335A-8C71-4906-B035-4841327EAB2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7357984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0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F961335A-8C71-4906-B035-4841327EAB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4E7BB393-155A-4310-8B8C-54BB9A9AEEAC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F479DA-8DD6-4320-946F-6447CE9AA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C6C201-4266-412C-8AC9-E9BCA52E5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2340BC3-59BE-4255-9DF8-B9D8E9B82F40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847EA0-0639-4962-AADA-DCC10C6CE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4ACDF8-C435-48D3-BF23-1B763DEDD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B71E562-413B-4F0D-A2C0-64A59DCF28C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324845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nk Title Onl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F961335A-8C71-4906-B035-4841327EAB2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2674220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4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F961335A-8C71-4906-B035-4841327EAB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4E7BB393-155A-4310-8B8C-54BB9A9AEEAC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F479DA-8DD6-4320-946F-6447CE9AA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C6C201-4266-412C-8AC9-E9BCA52E5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CC3010A-1B03-4AF5-8F94-D10CEB8D073E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847EA0-0639-4962-AADA-DCC10C6CE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4ACDF8-C435-48D3-BF23-1B763DEDD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B71E562-413B-4F0D-A2C0-64A59DCF28C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708952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urple Title Only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F961335A-8C71-4906-B035-4841327EAB2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3476160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68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F961335A-8C71-4906-B035-4841327EAB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4E7BB393-155A-4310-8B8C-54BB9A9AEEAC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F479DA-8DD6-4320-946F-6447CE9AA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C6C201-4266-412C-8AC9-E9BCA52E5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1BB25C7-D443-481A-8702-25968CA387F1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847EA0-0639-4962-AADA-DCC10C6CE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4ACDF8-C435-48D3-BF23-1B763DEDD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B71E562-413B-4F0D-A2C0-64A59DCF28C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332973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5A04ADFE-9A66-4402-ADB9-F737C99AC81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1975778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92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5A04ADFE-9A66-4402-ADB9-F737C99AC8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FBC9F324-D96D-43C9-9F1D-74F1A749ED0A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D6FF390-C074-41B4-BFDD-16F0AF26B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262478C-A2B9-4776-BE79-6136821C6D1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8F099CB-0568-4531-8EBF-4733FAA1950E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446DDBD-3CF8-4852-AFCD-6916157B830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9191BF6-7645-4AA5-BBDA-A5098F6872E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35C9F09-7021-4051-A9D1-030CD6FC33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04825" y="1217613"/>
            <a:ext cx="3816350" cy="34607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809A377-7525-43E7-B08A-D3AD27D1704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824413" y="1217613"/>
            <a:ext cx="3816350" cy="34607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8627785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Two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5A04ADFE-9A66-4402-ADB9-F737C99AC81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978996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6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5A04ADFE-9A66-4402-ADB9-F737C99AC8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FBC9F324-D96D-43C9-9F1D-74F1A749ED0A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D6FF390-C074-41B4-BFDD-16F0AF26B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262478C-A2B9-4776-BE79-6136821C6D1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8A70652-CD3C-4C5B-814F-DA9C145C2C5E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446DDBD-3CF8-4852-AFCD-6916157B830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9191BF6-7645-4AA5-BBDA-A5098F6872E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35C9F09-7021-4051-A9D1-030CD6FC33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04825" y="1217613"/>
            <a:ext cx="3816350" cy="3460750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809A377-7525-43E7-B08A-D3AD27D1704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824413" y="1217613"/>
            <a:ext cx="3816350" cy="3460750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E4AB85C-6D68-43DC-9254-2702C4AC327B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61091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qua Two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5A04ADFE-9A66-4402-ADB9-F737C99AC81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2473512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0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5A04ADFE-9A66-4402-ADB9-F737C99AC8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FBC9F324-D96D-43C9-9F1D-74F1A749ED0A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D6FF390-C074-41B4-BFDD-16F0AF26B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262478C-A2B9-4776-BE79-6136821C6D1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A92BDE0-F422-4C48-84B7-59EE661C24D0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446DDBD-3CF8-4852-AFCD-6916157B830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9191BF6-7645-4AA5-BBDA-A5098F6872E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35C9F09-7021-4051-A9D1-030CD6FC33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04825" y="1217613"/>
            <a:ext cx="3816350" cy="3460750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809A377-7525-43E7-B08A-D3AD27D1704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824413" y="1217613"/>
            <a:ext cx="3816350" cy="3460750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E4AB85C-6D68-43DC-9254-2702C4AC327B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424174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n Two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5A04ADFE-9A66-4402-ADB9-F737C99AC81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5118560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64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5A04ADFE-9A66-4402-ADB9-F737C99AC8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FBC9F324-D96D-43C9-9F1D-74F1A749ED0A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D6FF390-C074-41B4-BFDD-16F0AF26B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262478C-A2B9-4776-BE79-6136821C6D1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3C4134-8699-4A48-9B27-837AB7A0102B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446DDBD-3CF8-4852-AFCD-6916157B830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9191BF6-7645-4AA5-BBDA-A5098F6872E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35C9F09-7021-4051-A9D1-030CD6FC33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04825" y="1217613"/>
            <a:ext cx="3816350" cy="3460750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809A377-7525-43E7-B08A-D3AD27D1704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824413" y="1217613"/>
            <a:ext cx="3816350" cy="3460750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E4AB85C-6D68-43DC-9254-2702C4AC327B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415303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range Two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5A04ADFE-9A66-4402-ADB9-F737C99AC81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5779153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8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5A04ADFE-9A66-4402-ADB9-F737C99AC8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FBC9F324-D96D-43C9-9F1D-74F1A749ED0A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D6FF390-C074-41B4-BFDD-16F0AF26B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262478C-A2B9-4776-BE79-6136821C6D1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FAF7DAE-654C-4EB3-AF3D-0B12FD72F35A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446DDBD-3CF8-4852-AFCD-6916157B830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9191BF6-7645-4AA5-BBDA-A5098F6872E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35C9F09-7021-4051-A9D1-030CD6FC33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04825" y="1217613"/>
            <a:ext cx="3816350" cy="3460750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809A377-7525-43E7-B08A-D3AD27D1704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824413" y="1217613"/>
            <a:ext cx="3816350" cy="3460750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E4AB85C-6D68-43DC-9254-2702C4AC327B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82586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dark aqua">
    <p:bg>
      <p:bgPr>
        <a:gradFill>
          <a:gsLst>
            <a:gs pos="0">
              <a:srgbClr val="156570"/>
            </a:gs>
            <a:gs pos="100000">
              <a:srgbClr val="1E9D8B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305F3BA2-B27F-4D6D-85C6-0EB92E2D65F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40807366"/>
              </p:ext>
            </p:extLst>
          </p:nvPr>
        </p:nvGraphicFramePr>
        <p:xfrm>
          <a:off x="1591" y="1192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4"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305F3BA2-B27F-4D6D-85C6-0EB92E2D65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1" y="1192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C3653E61-8455-43DD-85E1-3EFD32553394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 bwMode="white">
          <a:xfrm>
            <a:off x="837437" y="3565406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_Author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4D300ACA-1DDA-445B-9241-4ACC24CFD5AE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 bwMode="white">
          <a:xfrm>
            <a:off x="837437" y="3754620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_Business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3DFCA62A-CA79-426E-B592-49ABCC31F8A8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 bwMode="white">
          <a:xfrm>
            <a:off x="837437" y="3943834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_Date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26F3FA1-170D-4773-936E-E5E7447A5872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 bwMode="white">
          <a:xfrm>
            <a:off x="837437" y="2038742"/>
            <a:ext cx="6169658" cy="12069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Presentation title 36pt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7"/>
            <a:ext cx="9136556" cy="5142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3177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nk Two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5A04ADFE-9A66-4402-ADB9-F737C99AC81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9903294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2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5A04ADFE-9A66-4402-ADB9-F737C99AC8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FBC9F324-D96D-43C9-9F1D-74F1A749ED0A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D6FF390-C074-41B4-BFDD-16F0AF26B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262478C-A2B9-4776-BE79-6136821C6D1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06ACD3A-A388-4978-92AC-C51A165CAA54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446DDBD-3CF8-4852-AFCD-6916157B830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9191BF6-7645-4AA5-BBDA-A5098F6872E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35C9F09-7021-4051-A9D1-030CD6FC33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04825" y="1217613"/>
            <a:ext cx="3816350" cy="3460750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809A377-7525-43E7-B08A-D3AD27D1704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824413" y="1217613"/>
            <a:ext cx="3816350" cy="3460750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E4AB85C-6D68-43DC-9254-2702C4AC327B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94253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urple Two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5A04ADFE-9A66-4402-ADB9-F737C99AC81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9296401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6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5A04ADFE-9A66-4402-ADB9-F737C99AC8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FBC9F324-D96D-43C9-9F1D-74F1A749ED0A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D6FF390-C074-41B4-BFDD-16F0AF26B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262478C-A2B9-4776-BE79-6136821C6D1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8D027EF-507D-469B-A212-ED19ED6A34A5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446DDBD-3CF8-4852-AFCD-6916157B830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9191BF6-7645-4AA5-BBDA-A5098F6872E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35C9F09-7021-4051-A9D1-030CD6FC33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04825" y="1217613"/>
            <a:ext cx="3816350" cy="3460750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809A377-7525-43E7-B08A-D3AD27D1704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824413" y="1217613"/>
            <a:ext cx="3816350" cy="3460750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E4AB85C-6D68-43DC-9254-2702C4AC327B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595397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imag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BF4024-250B-4DF0-88FD-894C7422FA5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274871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60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BF4024-250B-4DF0-88FD-894C7422FA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8D240ED2-4EC0-4518-89F1-BBB2F52D7439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492500" cy="51389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B71538-B430-4B25-AB35-31746FF03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5936" y="380999"/>
            <a:ext cx="4032052" cy="6985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42523A-C070-4FDB-86F7-7875D41CCDAE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684F5BC3-FEA2-48E0-9E5C-C87E06185BB0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10264BD-5203-49E4-BC0F-3E4178D54B1D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E744C28-1BF7-4E7F-A965-D914E61E58F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A17CC56-2B12-4A59-950F-3DCB9600CED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995936" y="1217612"/>
            <a:ext cx="4644828" cy="34607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903150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ertical imag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DD493118-70BE-49DA-9C6C-347B4D8A8BC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36238593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84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DD493118-70BE-49DA-9C6C-347B4D8A8B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C1B156F3-CF8C-4CDD-A03E-A24D93085D2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5651500" y="0"/>
            <a:ext cx="3492500" cy="51389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923F61C-4E8C-4FD1-B6ED-B2BBE09D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6" y="380999"/>
            <a:ext cx="4535575" cy="6985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15EEC5-0A06-4B5F-809B-FA1044DD4102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C3616FF2-810A-405D-B471-1C9488B45F49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31F658F-CD8F-4E6E-BDBA-CBEEDB56840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9D84B06-2D47-45F2-9684-460ADDAA2DA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A4E067B-840F-47D3-B48B-45596F55FF9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4825" y="1217613"/>
            <a:ext cx="4535576" cy="34607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A2ED915-94F6-46CD-826E-92A745D5529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80764" y="216000"/>
            <a:ext cx="360000" cy="457297"/>
          </a:xfrm>
          <a:blipFill dpi="0" rotWithShape="1">
            <a:blip r:embed="rId7">
              <a:alphaModFix amt="9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119245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imag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E796B7A6-8E09-43BE-AD8E-4D7F6C40B1C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8436214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08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E796B7A6-8E09-43BE-AD8E-4D7F6C40B1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6980C839-211D-4D2C-84AA-B3FFFB3A69E6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" y="1217612"/>
            <a:ext cx="5656880" cy="34607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41FA11C-355A-42A0-8ACC-631313FC9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A361182E-6B7A-4849-BC57-86A86014FF88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D258E7D5-2408-4232-9DB5-F545A275F438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52FD04A-862C-4934-BC73-93BBD939EFD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BB82D07-B33E-49CB-AC52-C6579322403D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4820880-CEF8-4B01-8B09-8EC1A7E2F09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872147" y="1217612"/>
            <a:ext cx="2768616" cy="34607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14361059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imag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502617" y="1217613"/>
            <a:ext cx="5641383" cy="3460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4250E1E-97E8-4411-B532-AD7CE1F30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AA891F-E92C-403A-BFCC-535E846FAADC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6300F865-58E3-4BD1-95E4-2F2C85534A2E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82573C8-E590-4CEE-84C0-E3B118D75FA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D0A0AFB-ED51-4458-A2A2-DDC32D4086E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D241E64-67CD-4CA0-81D4-1083916DD1B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4825" y="1217612"/>
            <a:ext cx="2757568" cy="34607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6286240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504825" y="1217613"/>
            <a:ext cx="3816350" cy="23463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4824413" y="1217613"/>
            <a:ext cx="3816350" cy="23463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AB248D-57C3-42BE-B1A8-E7FC1A387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7D1C86-B158-41D0-A938-63F01F335763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AED38E60-4716-47B0-88C0-724C23A0E62D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26D6C4-8F10-4092-B714-9020C41BB82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ADD015-4119-4EA1-B431-858F91EA5FD3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8BDAA8A-021C-4EC1-B26E-48889996AA3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04825" y="3753002"/>
            <a:ext cx="3816350" cy="925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98F5822-A908-4933-8FD3-A83B190BF6E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824413" y="3753002"/>
            <a:ext cx="3816350" cy="925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8063992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3F063C06-AE5B-4F6F-9C37-FBE1184F3CB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086157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32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:a16="http://schemas.microsoft.com/office/drawing/2014/main" id="{3F063C06-AE5B-4F6F-9C37-FBE1184F3C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DDD051A0-039D-42D9-A58B-EA14A08412FD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504825" y="1217613"/>
            <a:ext cx="8135939" cy="3460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E0F8291-C16C-4418-9B6D-28D21CA7A5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8BB389B-3B07-4E50-B6D9-4F152C767077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E7948DC-9EFD-4B8B-A52E-6B1E49373AD4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86D7D42-1612-4F34-9E0C-4BB0F061DDF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40F500-5589-4B84-923C-8EFC4E3CAED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360807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65797D4-FD91-4A72-BFB7-8798A1097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8BED-B59E-4D8E-8D88-F2DC3CCDA156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EB80F89-4AE5-4088-80FE-245322572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8167E6-9B12-4AF6-B568-50379A338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4824588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3389AD4B-CD2A-4E02-85A1-532A4A2512E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9462724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56"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3389AD4B-CD2A-4E02-85A1-532A4A2512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97ACB5B-4858-4068-9665-FC3C21C1065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insert photo (16:9)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1F548E2F-0354-46E1-A24B-261AE848986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280764" y="216000"/>
            <a:ext cx="360000" cy="457297"/>
          </a:xfrm>
          <a:blipFill dpi="0" rotWithShape="1">
            <a:blip r:embed="rId6">
              <a:alphaModFix amt="9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4383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aqua">
    <p:bg>
      <p:bgPr>
        <a:gradFill>
          <a:gsLst>
            <a:gs pos="18000">
              <a:srgbClr val="1E9D8B"/>
            </a:gs>
            <a:gs pos="100000">
              <a:srgbClr val="4FB5AE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305F3BA2-B27F-4D6D-85C6-0EB92E2D65F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64229734"/>
              </p:ext>
            </p:extLst>
          </p:nvPr>
        </p:nvGraphicFramePr>
        <p:xfrm>
          <a:off x="1591" y="1192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8"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305F3BA2-B27F-4D6D-85C6-0EB92E2D65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1" y="1192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C3653E61-8455-43DD-85E1-3EFD32553394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 bwMode="white">
          <a:xfrm>
            <a:off x="837437" y="3565406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_Author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4D300ACA-1DDA-445B-9241-4ACC24CFD5AE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 bwMode="white">
          <a:xfrm>
            <a:off x="837437" y="3754620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_Business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3DFCA62A-CA79-426E-B592-49ABCC31F8A8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 bwMode="white">
          <a:xfrm>
            <a:off x="837437" y="3943834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_Date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26F3FA1-170D-4773-936E-E5E7447A5872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 bwMode="white">
          <a:xfrm>
            <a:off x="837437" y="2038742"/>
            <a:ext cx="6169658" cy="12069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Presentation title 36pt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7"/>
            <a:ext cx="9136556" cy="5142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70171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3389AD4B-CD2A-4E02-85A1-532A4A2512E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795649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80"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3389AD4B-CD2A-4E02-85A1-532A4A2512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462C7498-3AB5-4406-913C-71CCEC8866D0}"/>
              </a:ext>
            </a:extLst>
          </p:cNvPr>
          <p:cNvSpPr>
            <a:spLocks noGrp="1"/>
          </p:cNvSpPr>
          <p:nvPr>
            <p:ph type="media" sz="quarter" idx="22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insert video (16:9)</a:t>
            </a:r>
          </a:p>
        </p:txBody>
      </p:sp>
    </p:spTree>
    <p:extLst>
      <p:ext uri="{BB962C8B-B14F-4D97-AF65-F5344CB8AC3E}">
        <p14:creationId xmlns:p14="http://schemas.microsoft.com/office/powerpoint/2010/main" val="19104664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28672" y="1539000"/>
            <a:ext cx="6478313" cy="1215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tx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00689376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divider dark blue">
    <p:bg>
      <p:bgPr>
        <a:gradFill>
          <a:gsLst>
            <a:gs pos="0">
              <a:srgbClr val="003478"/>
            </a:gs>
            <a:gs pos="100000">
              <a:srgbClr val="0089C4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28672" y="1539000"/>
            <a:ext cx="6478313" cy="1215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Click to add 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80518A-9ACF-8844-AFD1-AB184AC65B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4381003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divider blue">
    <p:bg>
      <p:bgPr>
        <a:gradFill>
          <a:gsLst>
            <a:gs pos="18000">
              <a:srgbClr val="0089C4"/>
            </a:gs>
            <a:gs pos="0">
              <a:srgbClr val="0089C4"/>
            </a:gs>
            <a:gs pos="100000">
              <a:srgbClr val="629FD5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28672" y="1539000"/>
            <a:ext cx="6478313" cy="1215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Click to add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4770E6-DFFC-4965-BCFF-C2F025ADA5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0497796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divider dark aqua">
    <p:bg>
      <p:bgPr>
        <a:gradFill>
          <a:gsLst>
            <a:gs pos="0">
              <a:srgbClr val="156570"/>
            </a:gs>
            <a:gs pos="100000">
              <a:srgbClr val="1E9D8B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28672" y="1539000"/>
            <a:ext cx="6478313" cy="1215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Click to add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63CA9F-55F7-443D-BDB2-CC212DC826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7974040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divider aqua">
    <p:bg>
      <p:bgPr>
        <a:gradFill>
          <a:gsLst>
            <a:gs pos="18000">
              <a:srgbClr val="1E9D8B"/>
            </a:gs>
            <a:gs pos="0">
              <a:srgbClr val="1E9D8B"/>
            </a:gs>
            <a:gs pos="100000">
              <a:srgbClr val="4FB5AE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28672" y="1539000"/>
            <a:ext cx="6478313" cy="1215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Click to add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58E946-AE1B-43D2-AC7C-8CB943F677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512937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divider dark green">
    <p:bg>
      <p:bgPr>
        <a:gradFill>
          <a:gsLst>
            <a:gs pos="0">
              <a:srgbClr val="00693C"/>
            </a:gs>
            <a:gs pos="100000">
              <a:srgbClr val="5B8F22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28672" y="1539000"/>
            <a:ext cx="6478313" cy="1215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Click to add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1F90D0-6CD9-4C1B-A4C2-46CE98B2AB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5538615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divider green">
    <p:bg>
      <p:bgPr>
        <a:gradFill>
          <a:gsLst>
            <a:gs pos="18000">
              <a:srgbClr val="5B8F22"/>
            </a:gs>
            <a:gs pos="0">
              <a:srgbClr val="5B8F22"/>
            </a:gs>
            <a:gs pos="100000">
              <a:srgbClr val="A4B507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28672" y="1539000"/>
            <a:ext cx="6478313" cy="1215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Click to add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7AA786-DB75-447B-8332-AC6C6640A59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719341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divider dark pink">
    <p:bg>
      <p:bgPr>
        <a:gradFill>
          <a:gsLst>
            <a:gs pos="0">
              <a:srgbClr val="91004B"/>
            </a:gs>
            <a:gs pos="100000">
              <a:srgbClr val="EC4371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28672" y="1539000"/>
            <a:ext cx="6478313" cy="1215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Click to add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DAE9EB-A548-4354-803D-A97A84FD56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3320072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divider pink">
    <p:bg>
      <p:bgPr>
        <a:gradFill>
          <a:gsLst>
            <a:gs pos="18000">
              <a:srgbClr val="EC4371"/>
            </a:gs>
            <a:gs pos="0">
              <a:srgbClr val="EC4371"/>
            </a:gs>
            <a:gs pos="100000">
              <a:srgbClr val="E59AAA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28672" y="1539000"/>
            <a:ext cx="6478313" cy="1215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Click to add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8FE969-BFB6-40FA-BDFB-A70E2DA113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45701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 dark green">
    <p:bg>
      <p:bgPr>
        <a:gradFill>
          <a:gsLst>
            <a:gs pos="0">
              <a:srgbClr val="00693C"/>
            </a:gs>
            <a:gs pos="100000">
              <a:srgbClr val="5B8F22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305F3BA2-B27F-4D6D-85C6-0EB92E2D65F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85488729"/>
              </p:ext>
            </p:extLst>
          </p:nvPr>
        </p:nvGraphicFramePr>
        <p:xfrm>
          <a:off x="1591" y="1192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2"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305F3BA2-B27F-4D6D-85C6-0EB92E2D65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1" y="1192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C3653E61-8455-43DD-85E1-3EFD32553394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 bwMode="white">
          <a:xfrm>
            <a:off x="837437" y="3565406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_Author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4D300ACA-1DDA-445B-9241-4ACC24CFD5AE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 bwMode="white">
          <a:xfrm>
            <a:off x="837437" y="3754620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_Business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3DFCA62A-CA79-426E-B592-49ABCC31F8A8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 bwMode="white">
          <a:xfrm>
            <a:off x="837437" y="3943834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_Date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26F3FA1-170D-4773-936E-E5E7447A5872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 bwMode="white">
          <a:xfrm>
            <a:off x="837437" y="2038742"/>
            <a:ext cx="6169658" cy="12069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Presentation title 36pt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8"/>
            <a:ext cx="9136555" cy="5142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00801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divider dark purple">
    <p:bg>
      <p:bgPr>
        <a:gradFill>
          <a:gsLst>
            <a:gs pos="0">
              <a:srgbClr val="631D76"/>
            </a:gs>
            <a:gs pos="100000">
              <a:srgbClr val="7D0063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28672" y="1539000"/>
            <a:ext cx="6478313" cy="1215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Click to add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4935F9-513A-4F2C-A7C3-7F6333C538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4495057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divider purple">
    <p:bg>
      <p:bgPr>
        <a:gradFill>
          <a:gsLst>
            <a:gs pos="18000">
              <a:srgbClr val="7D0063"/>
            </a:gs>
            <a:gs pos="0">
              <a:srgbClr val="7D0063"/>
            </a:gs>
            <a:gs pos="100000">
              <a:srgbClr val="A873A9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28672" y="1539000"/>
            <a:ext cx="6478313" cy="1215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Click to add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B6D403-B8D3-4876-B7EF-4C11A84F19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0697520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divider dark orange">
    <p:bg>
      <p:bgPr>
        <a:gradFill>
          <a:gsLst>
            <a:gs pos="0">
              <a:schemeClr val="accent4">
                <a:lumMod val="75000"/>
              </a:schemeClr>
            </a:gs>
            <a:gs pos="100000">
              <a:schemeClr val="accent4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28672" y="1539000"/>
            <a:ext cx="6478313" cy="1215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Click to add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390B55-9157-4153-BA72-3B90C02644C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93785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divider orange">
    <p:bg>
      <p:bgPr>
        <a:gradFill>
          <a:gsLst>
            <a:gs pos="18000">
              <a:schemeClr val="accent4"/>
            </a:gs>
            <a:gs pos="0">
              <a:schemeClr val="accent4">
                <a:lumMod val="75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28672" y="1539000"/>
            <a:ext cx="6478313" cy="1215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Click to add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15DAFC-40A7-4F9D-A8C4-EB4846968E8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2914224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 overla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B1F58990-F6FE-47C5-BC21-2A45263505C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608391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04"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B1F58990-F6FE-47C5-BC21-2A45263505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0" y="0"/>
            <a:ext cx="3492500" cy="5143500"/>
          </a:xfrm>
          <a:prstGeom prst="rect">
            <a:avLst/>
          </a:prstGeom>
          <a:solidFill>
            <a:srgbClr val="004D79">
              <a:alpha val="89804"/>
            </a:srgbClr>
          </a:solidFill>
        </p:spPr>
        <p:txBody>
          <a:bodyPr vert="horz"/>
          <a:lstStyle>
            <a:lvl1pPr marL="0" indent="0">
              <a:buFontTx/>
              <a:buNone/>
              <a:defRPr>
                <a:ln>
                  <a:noFill/>
                </a:ln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317500" y="1219198"/>
            <a:ext cx="2851150" cy="31879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add text</a:t>
            </a:r>
          </a:p>
          <a:p>
            <a:pPr lvl="0"/>
            <a:endParaRPr lang="en-US" noProof="0" dirty="0"/>
          </a:p>
          <a:p>
            <a:pPr lvl="0"/>
            <a:endParaRPr lang="en-US" noProof="0" dirty="0"/>
          </a:p>
          <a:p>
            <a:pPr lvl="0"/>
            <a:endParaRPr lang="en-US" noProof="0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AB25F741-4DE1-41E1-8A68-93B346DCAEF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80764" y="216000"/>
            <a:ext cx="360000" cy="457297"/>
          </a:xfrm>
          <a:blipFill dpi="0" rotWithShape="1">
            <a:blip r:embed="rId6">
              <a:alphaModFix amt="9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8844014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 overl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92622BA5-BC34-4A58-9264-E2D05A0F24A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0273312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8"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92622BA5-BC34-4A58-9264-E2D05A0F24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5651501" y="0"/>
            <a:ext cx="3492500" cy="51435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</p:spPr>
        <p:txBody>
          <a:bodyPr vert="horz"/>
          <a:lstStyle>
            <a:lvl1pPr marL="0" indent="0">
              <a:buFontTx/>
              <a:buNone/>
              <a:defRPr>
                <a:ln>
                  <a:noFill/>
                </a:ln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964001" y="1219200"/>
            <a:ext cx="2865673" cy="318849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add text</a:t>
            </a:r>
          </a:p>
          <a:p>
            <a:pPr lvl="0"/>
            <a:endParaRPr lang="en-US" noProof="0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24DD6326-33BA-4174-807D-738A31A7001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80764" y="216000"/>
            <a:ext cx="360000" cy="457297"/>
          </a:xfrm>
          <a:blipFill>
            <a:blip r:embed="rId6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408172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 overlay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C7DA24CE-89CA-4008-85D4-D98FA9672B3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635838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2"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C7DA24CE-89CA-4008-85D4-D98FA9672B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0" y="3933827"/>
            <a:ext cx="9144000" cy="1209675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</p:spPr>
        <p:txBody>
          <a:bodyPr vert="horz"/>
          <a:lstStyle>
            <a:lvl1pPr marL="0" indent="0">
              <a:buFontTx/>
              <a:buNone/>
              <a:defRPr>
                <a:ln>
                  <a:noFill/>
                </a:ln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504825" y="4218316"/>
            <a:ext cx="8135938" cy="6524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add text</a:t>
            </a:r>
          </a:p>
          <a:p>
            <a:pPr lvl="0"/>
            <a:endParaRPr lang="en-US" noProof="0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9A5C95AE-299F-431B-AB66-08FC9F22E31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80764" y="216000"/>
            <a:ext cx="360000" cy="457297"/>
          </a:xfrm>
          <a:blipFill dpi="0" rotWithShape="1">
            <a:blip r:embed="rId6">
              <a:alphaModFix amt="9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4078266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 small overla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EABAA68A-08EA-496D-B665-88DDACBC07B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0355386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76"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EABAA68A-08EA-496D-B665-88DDACBC07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504825" y="2429550"/>
            <a:ext cx="3510000" cy="1971000"/>
          </a:xfrm>
          <a:prstGeom prst="rect">
            <a:avLst/>
          </a:prstGeom>
          <a:solidFill>
            <a:srgbClr val="004D79">
              <a:alpha val="90000"/>
            </a:srgbClr>
          </a:solidFill>
        </p:spPr>
        <p:txBody>
          <a:bodyPr lIns="134955" tIns="134955" rIns="134955" bIns="134955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add text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EEFB6CD9-7626-429B-A638-CA2C3907F2F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80764" y="216000"/>
            <a:ext cx="360000" cy="457297"/>
          </a:xfrm>
          <a:blipFill dpi="0" rotWithShape="1">
            <a:blip r:embed="rId6">
              <a:alphaModFix amt="9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8381753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 small overl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16486757-F9A3-4F23-8717-59ECFD7A898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666729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0"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16486757-F9A3-4F23-8717-59ECFD7A89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5130763" y="748665"/>
            <a:ext cx="3510000" cy="1971000"/>
          </a:xfrm>
          <a:prstGeom prst="rect">
            <a:avLst/>
          </a:prstGeom>
          <a:solidFill>
            <a:srgbClr val="004D79">
              <a:alpha val="90000"/>
            </a:srgbClr>
          </a:solidFill>
        </p:spPr>
        <p:txBody>
          <a:bodyPr lIns="134955" tIns="134955" rIns="134955" bIns="134955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add text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B6A7725E-E42D-449C-A552-89E34F170F7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80764" y="216000"/>
            <a:ext cx="360000" cy="457297"/>
          </a:xfrm>
          <a:blipFill dpi="0" rotWithShape="1">
            <a:blip r:embed="rId6">
              <a:alphaModFix amt="9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9181045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agement review – 3 rows top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 hidden="1">
            <a:extLst>
              <a:ext uri="{FF2B5EF4-FFF2-40B4-BE49-F238E27FC236}">
                <a16:creationId xmlns:a16="http://schemas.microsoft.com/office/drawing/2014/main" id="{D750CE0E-F179-458C-AEB1-36BDA9AF422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4809073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24" name="think-cell Slide" r:id="rId6" imgW="479" imgH="478" progId="TCLayout.ActiveDocument.1">
                  <p:embed/>
                </p:oleObj>
              </mc:Choice>
              <mc:Fallback>
                <p:oleObj name="think-cell Slide" r:id="rId6" imgW="479" imgH="478" progId="TCLayout.ActiveDocument.1">
                  <p:embed/>
                  <p:pic>
                    <p:nvPicPr>
                      <p:cNvPr id="9" name="Object 8" hidden="1">
                        <a:extLst>
                          <a:ext uri="{FF2B5EF4-FFF2-40B4-BE49-F238E27FC236}">
                            <a16:creationId xmlns:a16="http://schemas.microsoft.com/office/drawing/2014/main" id="{D750CE0E-F179-458C-AEB1-36BDA9AF42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:a16="http://schemas.microsoft.com/office/drawing/2014/main" id="{CFE540E8-853F-49F5-AAA0-593FDDFCB4F6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endParaRPr lang="en-US" sz="16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16" name="Titel 4"/>
          <p:cNvSpPr>
            <a:spLocks noGrp="1"/>
          </p:cNvSpPr>
          <p:nvPr>
            <p:ph type="title" hasCustomPrompt="1"/>
          </p:nvPr>
        </p:nvSpPr>
        <p:spPr>
          <a:xfrm>
            <a:off x="2529842" y="39155"/>
            <a:ext cx="5241404" cy="793965"/>
          </a:xfrm>
        </p:spPr>
        <p:txBody>
          <a:bodyPr/>
          <a:lstStyle>
            <a:lvl1pPr algn="l">
              <a:lnSpc>
                <a:spcPts val="1600"/>
              </a:lnSpc>
              <a:defRPr sz="1600"/>
            </a:lvl1pPr>
          </a:lstStyle>
          <a:p>
            <a:r>
              <a:rPr lang="en-US" dirty="0"/>
              <a:t>Click to add text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4C2BE2D-951F-4D2E-A248-5E79BA206EF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4456" y="353371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Time period, data scenario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1441B2E9-68F4-4A38-9D55-0A186439180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456" y="39155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Reporting entity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058F3F5-669F-4BEE-968A-F64356A6CDA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456" y="196263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1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Content, unit measurement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762C03-275A-4B1F-B234-561444D869D2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fld id="{76E312D4-CF7B-4CFF-9E1F-FDA601D969D3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9E35EF-ADB2-4164-B32F-9BDCE33D2151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25F407-F7B2-457F-BADC-5D7E348202A6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cxnSp>
        <p:nvCxnSpPr>
          <p:cNvPr id="13" name="Straight Connector 17">
            <a:extLst>
              <a:ext uri="{FF2B5EF4-FFF2-40B4-BE49-F238E27FC236}">
                <a16:creationId xmlns:a16="http://schemas.microsoft.com/office/drawing/2014/main" id="{C4A983AC-6F9B-471B-87E8-D4505A31FE4E}"/>
              </a:ext>
            </a:extLst>
          </p:cNvPr>
          <p:cNvCxnSpPr/>
          <p:nvPr userDrawn="1">
            <p:custDataLst>
              <p:tags r:id="rId4"/>
            </p:custDataLst>
          </p:nvPr>
        </p:nvCxnSpPr>
        <p:spPr>
          <a:xfrm>
            <a:off x="0" y="892535"/>
            <a:ext cx="91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EA0FB69-E866-4F1C-87F8-ADA6A511DB1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4456" y="948267"/>
            <a:ext cx="8955089" cy="37761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371199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green">
    <p:bg>
      <p:bgPr>
        <a:gradFill>
          <a:gsLst>
            <a:gs pos="100000">
              <a:srgbClr val="A4B507"/>
            </a:gs>
            <a:gs pos="18000">
              <a:srgbClr val="5B8F22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305F3BA2-B27F-4D6D-85C6-0EB92E2D65F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05546830"/>
              </p:ext>
            </p:extLst>
          </p:nvPr>
        </p:nvGraphicFramePr>
        <p:xfrm>
          <a:off x="1591" y="1192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6"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305F3BA2-B27F-4D6D-85C6-0EB92E2D65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1" y="1192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C3653E61-8455-43DD-85E1-3EFD32553394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 bwMode="white">
          <a:xfrm>
            <a:off x="837437" y="3565406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_Author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4D300ACA-1DDA-445B-9241-4ACC24CFD5AE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 bwMode="white">
          <a:xfrm>
            <a:off x="837437" y="3754620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_Business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3DFCA62A-CA79-426E-B592-49ABCC31F8A8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 bwMode="white">
          <a:xfrm>
            <a:off x="837437" y="3943834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_Date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26F3FA1-170D-4773-936E-E5E7447A5872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 bwMode="white">
          <a:xfrm>
            <a:off x="837437" y="2038742"/>
            <a:ext cx="6169658" cy="12069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Presentation title 36pt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8"/>
            <a:ext cx="9136555" cy="5142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7644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agement review – 4 rows top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4AB418BD-1930-49DC-9A84-01786146699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7485204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48" name="think-cell Slide" r:id="rId6" imgW="479" imgH="478" progId="TCLayout.ActiveDocument.1">
                  <p:embed/>
                </p:oleObj>
              </mc:Choice>
              <mc:Fallback>
                <p:oleObj name="think-cell Slide" r:id="rId6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4AB418BD-1930-49DC-9A84-0178614669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6894897C-9089-4E46-A4DC-D9375AE2C972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endParaRPr lang="en-US" sz="16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94456" y="353371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Unit of measurement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94456" y="510480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Period, data scenario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94456" y="39155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Reporting entity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94456" y="196263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1" baseline="0">
                <a:solidFill>
                  <a:schemeClr val="tx1"/>
                </a:solidFill>
              </a:defRPr>
            </a:lvl1pPr>
          </a:lstStyle>
          <a:p>
            <a:r>
              <a:rPr lang="en-US" dirty="0" err="1"/>
              <a:t>P&amp;L</a:t>
            </a:r>
            <a:r>
              <a:rPr lang="en-US" dirty="0"/>
              <a:t> detail per business</a:t>
            </a:r>
          </a:p>
        </p:txBody>
      </p:sp>
      <p:sp>
        <p:nvSpPr>
          <p:cNvPr id="24" name="Titel 4"/>
          <p:cNvSpPr>
            <a:spLocks noGrp="1"/>
          </p:cNvSpPr>
          <p:nvPr>
            <p:ph type="title" hasCustomPrompt="1"/>
          </p:nvPr>
        </p:nvSpPr>
        <p:spPr>
          <a:xfrm>
            <a:off x="2529842" y="39155"/>
            <a:ext cx="5241404" cy="793965"/>
          </a:xfrm>
        </p:spPr>
        <p:txBody>
          <a:bodyPr/>
          <a:lstStyle>
            <a:lvl1pPr algn="l">
              <a:lnSpc>
                <a:spcPts val="1600"/>
              </a:lnSpc>
              <a:defRPr sz="1600"/>
            </a:lvl1pPr>
          </a:lstStyle>
          <a:p>
            <a:r>
              <a:rPr lang="en-US" dirty="0"/>
              <a:t>Click to add text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5C9809-688D-4100-A0FE-DB6EB41BC208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1F9B1939-80EC-4639-BEF1-F95DCA9397D3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F164E04-503E-48E0-8056-F4A846A8D609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A3E3274A-0D5B-4B5E-963A-4AD0C038490E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cxnSp>
        <p:nvCxnSpPr>
          <p:cNvPr id="14" name="Straight Connector 17">
            <a:extLst>
              <a:ext uri="{FF2B5EF4-FFF2-40B4-BE49-F238E27FC236}">
                <a16:creationId xmlns:a16="http://schemas.microsoft.com/office/drawing/2014/main" id="{073504F8-A36C-4A96-9962-DBD59D731B7C}"/>
              </a:ext>
            </a:extLst>
          </p:cNvPr>
          <p:cNvCxnSpPr/>
          <p:nvPr userDrawn="1">
            <p:custDataLst>
              <p:tags r:id="rId4"/>
            </p:custDataLst>
          </p:nvPr>
        </p:nvCxnSpPr>
        <p:spPr>
          <a:xfrm>
            <a:off x="0" y="892535"/>
            <a:ext cx="91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97E0385-9465-469B-9CA7-ABB0EB4E485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4456" y="948268"/>
            <a:ext cx="8955089" cy="37761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3290246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3">
          <p15:clr>
            <a:srgbClr val="FBAE40"/>
          </p15:clr>
        </p15:guide>
        <p15:guide id="2" orient="horz" pos="534">
          <p15:clr>
            <a:srgbClr val="FBAE40"/>
          </p15:clr>
        </p15:guide>
        <p15:guide id="3" pos="5697">
          <p15:clr>
            <a:srgbClr val="FBAE40"/>
          </p15:clr>
        </p15:guide>
        <p15:guide id="4" orient="horz" pos="3934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agement review –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70C896B7-FACB-4D7B-A4F4-8CE484CBAD4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5467460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72" name="think-cell Slide" r:id="rId6" imgW="479" imgH="478" progId="TCLayout.ActiveDocument.1">
                  <p:embed/>
                </p:oleObj>
              </mc:Choice>
              <mc:Fallback>
                <p:oleObj name="think-cell Slide" r:id="rId6" imgW="479" imgH="47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70C896B7-FACB-4D7B-A4F4-8CE484CBAD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EADAA302-4954-4070-845B-E3247AC801CE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endParaRPr lang="en-US" sz="16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11" name="Titel 4"/>
          <p:cNvSpPr>
            <a:spLocks noGrp="1"/>
          </p:cNvSpPr>
          <p:nvPr>
            <p:ph type="title" hasCustomPrompt="1"/>
          </p:nvPr>
        </p:nvSpPr>
        <p:spPr>
          <a:xfrm>
            <a:off x="2529842" y="39155"/>
            <a:ext cx="5241404" cy="793965"/>
          </a:xfrm>
        </p:spPr>
        <p:txBody>
          <a:bodyPr/>
          <a:lstStyle>
            <a:lvl1pPr algn="l">
              <a:lnSpc>
                <a:spcPts val="1600"/>
              </a:lnSpc>
              <a:defRPr sz="1600"/>
            </a:lvl1pPr>
          </a:lstStyle>
          <a:p>
            <a:r>
              <a:rPr lang="en-US" dirty="0"/>
              <a:t>Click to add text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913354F-6E59-49EF-93BE-EAF0DC89F63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4456" y="353371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Unit of measurement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7171BA3-E603-4FDD-B59F-EF9A1D5D539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4456" y="510480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Period, data scenario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EFD21293-C0ED-4019-808D-8F22DD7C370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4456" y="39155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Reporting entity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CDAF2D5-0296-4D0F-805B-B7D70457980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4456" y="196263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1" baseline="0">
                <a:solidFill>
                  <a:schemeClr val="tx1"/>
                </a:solidFill>
              </a:defRPr>
            </a:lvl1pPr>
          </a:lstStyle>
          <a:p>
            <a:r>
              <a:rPr lang="en-US" dirty="0" err="1"/>
              <a:t>P&amp;L</a:t>
            </a:r>
            <a:r>
              <a:rPr lang="en-US" dirty="0"/>
              <a:t> detail per business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50E6CF-65D4-44D5-BB75-32FC616FF2ED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85F8CC7B-67ED-4769-81B3-D9D3F77DF9FA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3B535E-80AA-4B5F-B505-6AE4D82B2050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779868-A62C-4FF8-88BB-692DFBB3AF38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cxnSp>
        <p:nvCxnSpPr>
          <p:cNvPr id="13" name="Straight Connector 17">
            <a:extLst>
              <a:ext uri="{FF2B5EF4-FFF2-40B4-BE49-F238E27FC236}">
                <a16:creationId xmlns:a16="http://schemas.microsoft.com/office/drawing/2014/main" id="{8CA4B699-1B76-42B1-970D-8B5F927F5D43}"/>
              </a:ext>
            </a:extLst>
          </p:cNvPr>
          <p:cNvCxnSpPr/>
          <p:nvPr userDrawn="1">
            <p:custDataLst>
              <p:tags r:id="rId4"/>
            </p:custDataLst>
          </p:nvPr>
        </p:nvCxnSpPr>
        <p:spPr>
          <a:xfrm>
            <a:off x="0" y="892535"/>
            <a:ext cx="91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27728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3">
          <p15:clr>
            <a:srgbClr val="FBAE40"/>
          </p15:clr>
        </p15:guide>
        <p15:guide id="2" pos="5696">
          <p15:clr>
            <a:srgbClr val="FBAE40"/>
          </p15:clr>
        </p15:guide>
        <p15:guide id="3" orient="horz" pos="3934">
          <p15:clr>
            <a:srgbClr val="FBAE40"/>
          </p15:clr>
        </p15:guide>
        <p15:guide id="4" orient="horz" pos="534">
          <p15:clr>
            <a:srgbClr val="FBAE40"/>
          </p15:clr>
        </p15:guide>
        <p15:guide id="5" orient="horz" pos="51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agement review – no top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E147BB81-5ED6-4620-B6AB-9F7CAE2CB6E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846171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96" name="think-cell Slide" r:id="rId6" imgW="479" imgH="478" progId="TCLayout.ActiveDocument.1">
                  <p:embed/>
                </p:oleObj>
              </mc:Choice>
              <mc:Fallback>
                <p:oleObj name="think-cell Slide" r:id="rId6" imgW="479" imgH="47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E147BB81-5ED6-4620-B6AB-9F7CAE2CB6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84C154A-EDEF-494B-95FD-05C942808301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endParaRPr lang="en-US" sz="16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8" name="Titel 4"/>
          <p:cNvSpPr>
            <a:spLocks noGrp="1"/>
          </p:cNvSpPr>
          <p:nvPr>
            <p:ph type="title" hasCustomPrompt="1"/>
          </p:nvPr>
        </p:nvSpPr>
        <p:spPr>
          <a:xfrm>
            <a:off x="2529842" y="39155"/>
            <a:ext cx="5241404" cy="793965"/>
          </a:xfrm>
        </p:spPr>
        <p:txBody>
          <a:bodyPr/>
          <a:lstStyle>
            <a:lvl1pPr algn="l">
              <a:lnSpc>
                <a:spcPts val="1600"/>
              </a:lnSpc>
              <a:defRPr sz="1600"/>
            </a:lvl1pPr>
          </a:lstStyle>
          <a:p>
            <a:r>
              <a:rPr lang="en-US" dirty="0"/>
              <a:t>Click to add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2B18CF-CA9C-4A69-B7C8-A4C94FF29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2FC2A-E7AF-4794-96C6-28C7F0F8A98B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6AD015-F4ED-4FC4-A52C-B985B1A9C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E7AFA2-6720-468E-9F40-2499D9FB7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cxnSp>
        <p:nvCxnSpPr>
          <p:cNvPr id="9" name="Straight Connector 17">
            <a:extLst>
              <a:ext uri="{FF2B5EF4-FFF2-40B4-BE49-F238E27FC236}">
                <a16:creationId xmlns:a16="http://schemas.microsoft.com/office/drawing/2014/main" id="{50CCBDD5-A078-4F63-AC4E-A4BB95B75007}"/>
              </a:ext>
            </a:extLst>
          </p:cNvPr>
          <p:cNvCxnSpPr/>
          <p:nvPr userDrawn="1">
            <p:custDataLst>
              <p:tags r:id="rId4"/>
            </p:custDataLst>
          </p:nvPr>
        </p:nvCxnSpPr>
        <p:spPr>
          <a:xfrm>
            <a:off x="0" y="892535"/>
            <a:ext cx="91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0400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3">
          <p15:clr>
            <a:srgbClr val="FBAE40"/>
          </p15:clr>
        </p15:guide>
        <p15:guide id="2" pos="5696">
          <p15:clr>
            <a:srgbClr val="FBAE40"/>
          </p15:clr>
        </p15:guide>
        <p15:guide id="3" orient="horz" pos="3934">
          <p15:clr>
            <a:srgbClr val="FBAE40"/>
          </p15:clr>
        </p15:guide>
        <p15:guide id="4" orient="horz" pos="534">
          <p15:clr>
            <a:srgbClr val="FBAE40"/>
          </p15:clr>
        </p15:guide>
        <p15:guide id="5" orient="horz" pos="51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agement review – text box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8A73966E-CFE3-49CC-B52A-C5B637544F6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1119761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20" name="think-cell Slide" r:id="rId6" imgW="479" imgH="478" progId="TCLayout.ActiveDocument.1">
                  <p:embed/>
                </p:oleObj>
              </mc:Choice>
              <mc:Fallback>
                <p:oleObj name="think-cell Slide" r:id="rId6" imgW="479" imgH="47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8A73966E-CFE3-49CC-B52A-C5B637544F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44FC3CDD-A9EE-4A29-BDB5-DDD9F2931D29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endParaRPr lang="en-US" sz="16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13" name="Titel 4"/>
          <p:cNvSpPr>
            <a:spLocks noGrp="1"/>
          </p:cNvSpPr>
          <p:nvPr>
            <p:ph type="title" hasCustomPrompt="1"/>
          </p:nvPr>
        </p:nvSpPr>
        <p:spPr>
          <a:xfrm>
            <a:off x="2529842" y="39155"/>
            <a:ext cx="5241404" cy="793965"/>
          </a:xfrm>
        </p:spPr>
        <p:txBody>
          <a:bodyPr/>
          <a:lstStyle>
            <a:lvl1pPr algn="l">
              <a:lnSpc>
                <a:spcPts val="1600"/>
              </a:lnSpc>
              <a:defRPr sz="1600"/>
            </a:lvl1pPr>
          </a:lstStyle>
          <a:p>
            <a:r>
              <a:rPr lang="en-US" dirty="0"/>
              <a:t>Click to add text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70BB6E0D-3F39-440A-BD9D-79E5F248760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4456" y="353371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Unit of measurement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5E28750-0E4B-4D33-9132-AD81766D925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4456" y="510480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Period, data scenario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C5D1072-8A57-4985-9114-7AB80099D9D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4456" y="39155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Reporting entity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322D0EE4-A772-43CA-87B6-4AAA26C1682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4456" y="196263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1" baseline="0">
                <a:solidFill>
                  <a:schemeClr val="tx1"/>
                </a:solidFill>
              </a:defRPr>
            </a:lvl1pPr>
          </a:lstStyle>
          <a:p>
            <a:r>
              <a:rPr lang="en-US" dirty="0" err="1"/>
              <a:t>P&amp;L</a:t>
            </a:r>
            <a:r>
              <a:rPr lang="en-US" dirty="0"/>
              <a:t> detail per business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2124D-0640-4AE6-AECC-F4880DA1C39A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02BCBC9C-72D3-4060-A487-A21F5252E790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1E07C9-1AA8-427A-8D3F-F90DA800C51B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797C04-425D-49F7-8B2B-D4A178C161E5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cxnSp>
        <p:nvCxnSpPr>
          <p:cNvPr id="15" name="Straight Connector 17">
            <a:extLst>
              <a:ext uri="{FF2B5EF4-FFF2-40B4-BE49-F238E27FC236}">
                <a16:creationId xmlns:a16="http://schemas.microsoft.com/office/drawing/2014/main" id="{F4A6D036-B440-4848-AD09-10D95A6851EB}"/>
              </a:ext>
            </a:extLst>
          </p:cNvPr>
          <p:cNvCxnSpPr/>
          <p:nvPr userDrawn="1">
            <p:custDataLst>
              <p:tags r:id="rId4"/>
            </p:custDataLst>
          </p:nvPr>
        </p:nvCxnSpPr>
        <p:spPr>
          <a:xfrm>
            <a:off x="0" y="892535"/>
            <a:ext cx="91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98D6D76-355E-455E-9573-01D135D9D92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355361" y="948268"/>
            <a:ext cx="2694184" cy="37761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6529420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3">
          <p15:clr>
            <a:srgbClr val="FBAE40"/>
          </p15:clr>
        </p15:guide>
        <p15:guide id="2" pos="5696">
          <p15:clr>
            <a:srgbClr val="FBAE40"/>
          </p15:clr>
        </p15:guide>
        <p15:guide id="3" orient="horz" pos="3934">
          <p15:clr>
            <a:srgbClr val="FBAE40"/>
          </p15:clr>
        </p15:guide>
        <p15:guide id="4" orient="horz" pos="534">
          <p15:clr>
            <a:srgbClr val="FBAE40"/>
          </p15:clr>
        </p15:guide>
        <p15:guide id="5" orient="horz" pos="51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agement review – text box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2E039C25-38EE-4409-8846-AD3780FDA71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3256459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44" name="think-cell Slide" r:id="rId6" imgW="479" imgH="478" progId="TCLayout.ActiveDocument.1">
                  <p:embed/>
                </p:oleObj>
              </mc:Choice>
              <mc:Fallback>
                <p:oleObj name="think-cell Slide" r:id="rId6" imgW="479" imgH="47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2E039C25-38EE-4409-8846-AD3780FDA7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B831B7F0-8291-45AD-B310-18C6F32CA153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endParaRPr lang="en-US" sz="16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12" name="Titel 4"/>
          <p:cNvSpPr>
            <a:spLocks noGrp="1"/>
          </p:cNvSpPr>
          <p:nvPr>
            <p:ph type="title" hasCustomPrompt="1"/>
          </p:nvPr>
        </p:nvSpPr>
        <p:spPr>
          <a:xfrm>
            <a:off x="2529842" y="39155"/>
            <a:ext cx="5241404" cy="793965"/>
          </a:xfrm>
        </p:spPr>
        <p:txBody>
          <a:bodyPr/>
          <a:lstStyle>
            <a:lvl1pPr algn="l">
              <a:lnSpc>
                <a:spcPts val="1600"/>
              </a:lnSpc>
              <a:defRPr sz="1600"/>
            </a:lvl1pPr>
          </a:lstStyle>
          <a:p>
            <a:r>
              <a:rPr lang="en-US" dirty="0"/>
              <a:t>Click to add text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066FA14-A13E-4C88-AA9E-2E47483D508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4456" y="353371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Unit of measurement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5198432D-6F74-40F0-A171-A0B5FD017FA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4456" y="510480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Period, data scenario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81023FC6-6139-470D-844E-BC0D6156133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4456" y="39155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Reporting entity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B2569437-C2DB-4F3A-9508-BB720F4BFEB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4456" y="196263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1" baseline="0">
                <a:solidFill>
                  <a:schemeClr val="tx1"/>
                </a:solidFill>
              </a:defRPr>
            </a:lvl1pPr>
          </a:lstStyle>
          <a:p>
            <a:r>
              <a:rPr lang="en-US" dirty="0" err="1"/>
              <a:t>P&amp;L</a:t>
            </a:r>
            <a:r>
              <a:rPr lang="en-US" dirty="0"/>
              <a:t> detail per business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7D807E-C4CE-4AA4-8ED9-448491339EC2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EF8BCCA5-3911-4194-AD41-CD8520525485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38CB85-32FF-48FD-9896-C7B7E8F6EDB6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580397-EA1F-41BE-8CB8-EE87F91FA060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cxnSp>
        <p:nvCxnSpPr>
          <p:cNvPr id="15" name="Straight Connector 17">
            <a:extLst>
              <a:ext uri="{FF2B5EF4-FFF2-40B4-BE49-F238E27FC236}">
                <a16:creationId xmlns:a16="http://schemas.microsoft.com/office/drawing/2014/main" id="{C539D5CE-18F8-4235-A29E-31342295EE06}"/>
              </a:ext>
            </a:extLst>
          </p:cNvPr>
          <p:cNvCxnSpPr/>
          <p:nvPr userDrawn="1">
            <p:custDataLst>
              <p:tags r:id="rId4"/>
            </p:custDataLst>
          </p:nvPr>
        </p:nvCxnSpPr>
        <p:spPr>
          <a:xfrm>
            <a:off x="0" y="892535"/>
            <a:ext cx="91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A6F1E93-15E1-4055-8C44-6E1B52D56A8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4456" y="3528059"/>
            <a:ext cx="3817122" cy="1196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11279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3">
          <p15:clr>
            <a:srgbClr val="FBAE40"/>
          </p15:clr>
        </p15:guide>
        <p15:guide id="2" pos="5696">
          <p15:clr>
            <a:srgbClr val="FBAE40"/>
          </p15:clr>
        </p15:guide>
        <p15:guide id="3" orient="horz" pos="3934">
          <p15:clr>
            <a:srgbClr val="FBAE40"/>
          </p15:clr>
        </p15:guide>
        <p15:guide id="4" orient="horz" pos="534">
          <p15:clr>
            <a:srgbClr val="FBAE40"/>
          </p15:clr>
        </p15:guide>
        <p15:guide id="5" orient="horz" pos="51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gradFill>
          <a:gsLst>
            <a:gs pos="0">
              <a:srgbClr val="003478"/>
            </a:gs>
            <a:gs pos="100000">
              <a:srgbClr val="0089C4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/>
          </p:cNvPicPr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988103" y="1835838"/>
            <a:ext cx="1144502" cy="1457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1635870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white">
          <a:xfrm>
            <a:off x="107504" y="4677984"/>
            <a:ext cx="89289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31" tIns="40815" rIns="81631" bIns="40815" rtlCol="0" anchor="ctr"/>
          <a:lstStyle/>
          <a:p>
            <a:pPr algn="ctr"/>
            <a:endParaRPr lang="en-US" dirty="0"/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D2D99289-1788-4094-95D8-16BE8E42F8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8103" y="1835837"/>
            <a:ext cx="1144502" cy="145495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1410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dark pink">
    <p:bg>
      <p:bgPr>
        <a:gradFill>
          <a:gsLst>
            <a:gs pos="0">
              <a:srgbClr val="91004B"/>
            </a:gs>
            <a:gs pos="100000">
              <a:srgbClr val="EC4371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305F3BA2-B27F-4D6D-85C6-0EB92E2D65F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01950296"/>
              </p:ext>
            </p:extLst>
          </p:nvPr>
        </p:nvGraphicFramePr>
        <p:xfrm>
          <a:off x="1591" y="1192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0"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305F3BA2-B27F-4D6D-85C6-0EB92E2D65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1" y="1192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C3653E61-8455-43DD-85E1-3EFD32553394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 bwMode="white">
          <a:xfrm>
            <a:off x="837437" y="3565406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_Author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4D300ACA-1DDA-445B-9241-4ACC24CFD5AE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 bwMode="white">
          <a:xfrm>
            <a:off x="837437" y="3754620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_Business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3DFCA62A-CA79-426E-B592-49ABCC31F8A8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 bwMode="white">
          <a:xfrm>
            <a:off x="837437" y="3943834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_Date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26F3FA1-170D-4773-936E-E5E7447A5872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 bwMode="white">
          <a:xfrm>
            <a:off x="837437" y="2038742"/>
            <a:ext cx="6169658" cy="12069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Presentation title 36pt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9"/>
            <a:ext cx="9136553" cy="5142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317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pink">
    <p:bg>
      <p:bgPr>
        <a:gradFill>
          <a:gsLst>
            <a:gs pos="100000">
              <a:srgbClr val="E59AAA"/>
            </a:gs>
            <a:gs pos="18000">
              <a:srgbClr val="EC4371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305F3BA2-B27F-4D6D-85C6-0EB92E2D65F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35574405"/>
              </p:ext>
            </p:extLst>
          </p:nvPr>
        </p:nvGraphicFramePr>
        <p:xfrm>
          <a:off x="1591" y="1192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84"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305F3BA2-B27F-4D6D-85C6-0EB92E2D65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1" y="1192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C3653E61-8455-43DD-85E1-3EFD32553394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 bwMode="white">
          <a:xfrm>
            <a:off x="837437" y="3565406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_Author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4D300ACA-1DDA-445B-9241-4ACC24CFD5AE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 bwMode="white">
          <a:xfrm>
            <a:off x="837437" y="3754620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_Business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3DFCA62A-CA79-426E-B592-49ABCC31F8A8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 bwMode="white">
          <a:xfrm>
            <a:off x="837437" y="3943834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_Date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26F3FA1-170D-4773-936E-E5E7447A5872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 bwMode="white">
          <a:xfrm>
            <a:off x="837437" y="2038742"/>
            <a:ext cx="6169658" cy="12069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Presentation title 36pt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9"/>
            <a:ext cx="9136553" cy="5142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627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dark purple">
    <p:bg>
      <p:bgPr>
        <a:gradFill>
          <a:gsLst>
            <a:gs pos="0">
              <a:srgbClr val="631D76"/>
            </a:gs>
            <a:gs pos="100000">
              <a:srgbClr val="7D0063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305F3BA2-B27F-4D6D-85C6-0EB92E2D65F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19028206"/>
              </p:ext>
            </p:extLst>
          </p:nvPr>
        </p:nvGraphicFramePr>
        <p:xfrm>
          <a:off x="1591" y="1192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8"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305F3BA2-B27F-4D6D-85C6-0EB92E2D65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1" y="1192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C3653E61-8455-43DD-85E1-3EFD32553394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 bwMode="white">
          <a:xfrm>
            <a:off x="837437" y="3565406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_Author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4D300ACA-1DDA-445B-9241-4ACC24CFD5AE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 bwMode="white">
          <a:xfrm>
            <a:off x="837437" y="3754620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_Business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3DFCA62A-CA79-426E-B592-49ABCC31F8A8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 bwMode="white">
          <a:xfrm>
            <a:off x="837437" y="3943834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_Date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26F3FA1-170D-4773-936E-E5E7447A5872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 bwMode="white">
          <a:xfrm>
            <a:off x="837437" y="2038742"/>
            <a:ext cx="6169658" cy="12069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Presentation title 36pt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9"/>
            <a:ext cx="9136553" cy="5142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503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tags" Target="../tags/tag2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71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69"/>
            </p:custDataLst>
            <p:extLst>
              <p:ext uri="{D42A27DB-BD31-4B8C-83A1-F6EECF244321}">
                <p14:modId xmlns:p14="http://schemas.microsoft.com/office/powerpoint/2010/main" val="1948553763"/>
              </p:ext>
            </p:extLst>
          </p:nvPr>
        </p:nvGraphicFramePr>
        <p:xfrm>
          <a:off x="1591" y="1192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3" name="think-cell Slide" r:id="rId71" imgW="270" imgH="270" progId="TCLayout.ActiveDocument.1">
                  <p:embed/>
                </p:oleObj>
              </mc:Choice>
              <mc:Fallback>
                <p:oleObj name="think-cell Slide" r:id="rId71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1591" y="1192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:a16="http://schemas.microsoft.com/office/drawing/2014/main" id="{E111333B-FBA5-4875-A5DE-3B4281D761D5}"/>
              </a:ext>
            </a:extLst>
          </p:cNvPr>
          <p:cNvSpPr/>
          <p:nvPr userDrawn="1">
            <p:custDataLst>
              <p:tags r:id="rId70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E8F7B30E-EA8B-493C-86DB-F82608FA43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6" y="380999"/>
            <a:ext cx="7523937" cy="69850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A5D2E64-2649-4557-8200-E78DF2A57EFC}"/>
              </a:ext>
            </a:extLst>
          </p:cNvPr>
          <p:cNvPicPr>
            <a:picLocks noChangeAspect="1"/>
          </p:cNvPicPr>
          <p:nvPr userDrawn="1"/>
        </p:nvPicPr>
        <p:blipFill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7297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BA08C5-5A5A-413C-BB47-80E1FBC063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04826" y="4884454"/>
            <a:ext cx="718767" cy="10797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rgbClr val="000000"/>
                </a:solidFill>
              </a:defRPr>
            </a:lvl1pPr>
          </a:lstStyle>
          <a:p>
            <a:fld id="{583B35CB-F64A-437F-AA43-D012615459F9}" type="datetime1">
              <a:rPr lang="en-US" smtClean="0"/>
              <a:t>6/7/2021</a:t>
            </a:fld>
            <a:endParaRPr lang="en-IN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1528AAF-4F0A-419B-8AAE-5F058B1EDE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948068" y="4884454"/>
            <a:ext cx="3910151" cy="10797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5343E1D-8E69-45CA-BB05-A8D2AF3930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2120" y="4864360"/>
            <a:ext cx="199973" cy="1502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846266C-4ECA-426E-AC3C-9C2166215C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4825" y="1217613"/>
            <a:ext cx="8135939" cy="3460750"/>
          </a:xfrm>
          <a:prstGeom prst="rect">
            <a:avLst/>
          </a:prstGeom>
        </p:spPr>
        <p:txBody>
          <a:bodyPr vert="horz" lIns="0" tIns="0" rIns="0" bIns="0" spcCol="32400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953966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7" r:id="rId7"/>
    <p:sldLayoutId id="2147483766" r:id="rId8"/>
    <p:sldLayoutId id="2147483769" r:id="rId9"/>
    <p:sldLayoutId id="2147483770" r:id="rId10"/>
    <p:sldLayoutId id="2147483692" r:id="rId11"/>
    <p:sldLayoutId id="2147483742" r:id="rId12"/>
    <p:sldLayoutId id="2147483743" r:id="rId13"/>
    <p:sldLayoutId id="2147483744" r:id="rId14"/>
    <p:sldLayoutId id="2147483745" r:id="rId15"/>
    <p:sldLayoutId id="2147483746" r:id="rId16"/>
    <p:sldLayoutId id="2147483747" r:id="rId17"/>
    <p:sldLayoutId id="2147483701" r:id="rId18"/>
    <p:sldLayoutId id="2147483754" r:id="rId19"/>
    <p:sldLayoutId id="2147483755" r:id="rId20"/>
    <p:sldLayoutId id="2147483756" r:id="rId21"/>
    <p:sldLayoutId id="2147483757" r:id="rId22"/>
    <p:sldLayoutId id="2147483758" r:id="rId23"/>
    <p:sldLayoutId id="2147483759" r:id="rId24"/>
    <p:sldLayoutId id="2147483694" r:id="rId25"/>
    <p:sldLayoutId id="2147483748" r:id="rId26"/>
    <p:sldLayoutId id="2147483749" r:id="rId27"/>
    <p:sldLayoutId id="2147483750" r:id="rId28"/>
    <p:sldLayoutId id="2147483751" r:id="rId29"/>
    <p:sldLayoutId id="2147483752" r:id="rId30"/>
    <p:sldLayoutId id="2147483753" r:id="rId31"/>
    <p:sldLayoutId id="2147483695" r:id="rId32"/>
    <p:sldLayoutId id="2147483696" r:id="rId33"/>
    <p:sldLayoutId id="2147483697" r:id="rId34"/>
    <p:sldLayoutId id="2147483698" r:id="rId35"/>
    <p:sldLayoutId id="2147483699" r:id="rId36"/>
    <p:sldLayoutId id="2147483700" r:id="rId37"/>
    <p:sldLayoutId id="2147483702" r:id="rId38"/>
    <p:sldLayoutId id="2147483703" r:id="rId39"/>
    <p:sldLayoutId id="2147483741" r:id="rId40"/>
    <p:sldLayoutId id="2147483705" r:id="rId41"/>
    <p:sldLayoutId id="2147483706" r:id="rId42"/>
    <p:sldLayoutId id="2147483707" r:id="rId43"/>
    <p:sldLayoutId id="2147483708" r:id="rId44"/>
    <p:sldLayoutId id="2147483709" r:id="rId45"/>
    <p:sldLayoutId id="2147483710" r:id="rId46"/>
    <p:sldLayoutId id="2147483711" r:id="rId47"/>
    <p:sldLayoutId id="2147483712" r:id="rId48"/>
    <p:sldLayoutId id="2147483713" r:id="rId49"/>
    <p:sldLayoutId id="2147483714" r:id="rId50"/>
    <p:sldLayoutId id="2147483715" r:id="rId51"/>
    <p:sldLayoutId id="2147483739" r:id="rId52"/>
    <p:sldLayoutId id="2147483740" r:id="rId53"/>
    <p:sldLayoutId id="2147483716" r:id="rId54"/>
    <p:sldLayoutId id="2147483717" r:id="rId55"/>
    <p:sldLayoutId id="2147483718" r:id="rId56"/>
    <p:sldLayoutId id="2147483719" r:id="rId57"/>
    <p:sldLayoutId id="2147483720" r:id="rId58"/>
    <p:sldLayoutId id="2147483721" r:id="rId59"/>
    <p:sldLayoutId id="2147483722" r:id="rId60"/>
    <p:sldLayoutId id="2147483723" r:id="rId61"/>
    <p:sldLayoutId id="2147483724" r:id="rId62"/>
    <p:sldLayoutId id="2147483725" r:id="rId63"/>
    <p:sldLayoutId id="2147483726" r:id="rId64"/>
    <p:sldLayoutId id="2147483727" r:id="rId65"/>
    <p:sldLayoutId id="2147483728" r:id="rId66"/>
  </p:sldLayoutIdLst>
  <p:hf hdr="0"/>
  <p:txStyles>
    <p:titleStyle>
      <a:lvl1pPr algn="l" defTabSz="914377" rtl="0" eaLnBrk="1" latinLnBrk="0" hangingPunct="1">
        <a:lnSpc>
          <a:spcPct val="100000"/>
        </a:lnSpc>
        <a:spcBef>
          <a:spcPct val="0"/>
        </a:spcBef>
        <a:buNone/>
        <a:defRPr lang="en-US" sz="2400" kern="1200" smtClean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1925" indent="-161925" algn="l" defTabSz="914377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SzPct val="100000"/>
        <a:buFont typeface="Arial" panose="020B0604020202020204" pitchFamily="34" charset="0"/>
        <a:buChar char="•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320040" indent="-137160" algn="l" defTabSz="914377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SzPct val="100000"/>
        <a:buFont typeface="Calibri" panose="020F0502020204030204" pitchFamily="34" charset="0"/>
        <a:buChar char="–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429768" indent="-107950" algn="l" defTabSz="914377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SzPct val="100000"/>
        <a:buFont typeface="Calibri" panose="020F0502020204030204" pitchFamily="34" charset="0"/>
        <a:buChar char="•"/>
        <a:defRPr lang="en-US" sz="10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377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SzPct val="100000"/>
        <a:buFont typeface="Calibri" panose="020F0502020204030204" pitchFamily="34" charset="0"/>
        <a:buChar char="–"/>
        <a:defRPr lang="en-US" sz="10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701675" indent="-107950" algn="l" defTabSz="914377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SzPct val="100000"/>
        <a:buFont typeface="Calibri" panose="020F0502020204030204" pitchFamily="34" charset="0"/>
        <a:buChar char="•"/>
        <a:defRPr lang="en-IN" sz="10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17" userDrawn="1">
          <p15:clr>
            <a:srgbClr val="000000"/>
          </p15:clr>
        </p15:guide>
        <p15:guide id="2" pos="5443" userDrawn="1">
          <p15:clr>
            <a:srgbClr val="000000"/>
          </p15:clr>
        </p15:guide>
        <p15:guide id="3" pos="5057" userDrawn="1">
          <p15:clr>
            <a:srgbClr val="000000"/>
          </p15:clr>
        </p15:guide>
        <p15:guide id="4" orient="horz" pos="237" userDrawn="1">
          <p15:clr>
            <a:srgbClr val="000000"/>
          </p15:clr>
        </p15:guide>
        <p15:guide id="5" orient="horz" pos="690" userDrawn="1">
          <p15:clr>
            <a:srgbClr val="000000"/>
          </p15:clr>
        </p15:guide>
        <p15:guide id="6" orient="horz" pos="758" userDrawn="1">
          <p15:clr>
            <a:srgbClr val="000000"/>
          </p15:clr>
        </p15:guide>
        <p15:guide id="7" orient="horz" pos="2958" userDrawn="1">
          <p15:clr>
            <a:srgbClr val="000000"/>
          </p15:clr>
        </p15:guide>
        <p15:guide id="8" pos="3039" userDrawn="1">
          <p15:clr>
            <a:srgbClr val="000000"/>
          </p15:clr>
        </p15:guide>
        <p15:guide id="10" pos="2880" userDrawn="1">
          <p15:clr>
            <a:srgbClr val="000000"/>
          </p15:clr>
        </p15:guide>
        <p15:guide id="11" pos="2721" userDrawn="1">
          <p15:clr>
            <a:srgbClr val="00000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.emf"/><Relationship Id="rId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9C1753A-0D64-412A-8D77-D28303907A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Walter Dees &amp; Jesus Gonzalez Tejeria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136930-0726-4149-A8E4-B91887E0F4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Philips International B.V.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9F16E1-48DA-4D74-A3CE-1E16162EFB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7437" y="1578094"/>
            <a:ext cx="7937931" cy="1206990"/>
          </a:xfrm>
        </p:spPr>
        <p:txBody>
          <a:bodyPr/>
          <a:lstStyle/>
          <a:p>
            <a:r>
              <a:rPr lang="en-GB" dirty="0"/>
              <a:t>View on release 18 from healthcare vertical perspective</a:t>
            </a:r>
          </a:p>
          <a:p>
            <a:pPr>
              <a:spcBef>
                <a:spcPts val="600"/>
              </a:spcBef>
            </a:pPr>
            <a:r>
              <a:rPr lang="en-GB" sz="2000" i="1" dirty="0"/>
              <a:t>Input for RAN plenary release 18 workshop (June 2021)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0431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>
            <a:extLst>
              <a:ext uri="{FF2B5EF4-FFF2-40B4-BE49-F238E27FC236}">
                <a16:creationId xmlns:a16="http://schemas.microsoft.com/office/drawing/2014/main" id="{A2243DB6-A2C1-4463-A5EF-8ED6500EC2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760"/>
            <a:ext cx="9144000" cy="4725979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F8293F-B5C3-47BB-ACB1-D96A57C7F25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2</a:t>
            </a:fld>
            <a:endParaRPr lang="en-IN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3395A0B-D3C3-4722-9EE4-91E0E6684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106" y="101913"/>
            <a:ext cx="7523937" cy="573306"/>
          </a:xfrm>
        </p:spPr>
        <p:txBody>
          <a:bodyPr/>
          <a:lstStyle/>
          <a:p>
            <a:r>
              <a:rPr lang="en-GB" b="1" dirty="0"/>
              <a:t>5G topics for healthcare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FC025A1-E705-460A-BF25-57A51458CC98}"/>
              </a:ext>
            </a:extLst>
          </p:cNvPr>
          <p:cNvSpPr/>
          <p:nvPr/>
        </p:nvSpPr>
        <p:spPr>
          <a:xfrm>
            <a:off x="8612" y="782066"/>
            <a:ext cx="3303583" cy="2436234"/>
          </a:xfrm>
          <a:prstGeom prst="ellipse">
            <a:avLst/>
          </a:prstGeom>
          <a:noFill/>
          <a:ln w="25400" cap="flat" cmpd="sng" algn="ctr">
            <a:solidFill>
              <a:srgbClr val="0089C4">
                <a:alpha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3C266B5-56C2-4008-958C-EDC8D5A2D909}"/>
              </a:ext>
            </a:extLst>
          </p:cNvPr>
          <p:cNvSpPr txBox="1"/>
          <p:nvPr/>
        </p:nvSpPr>
        <p:spPr>
          <a:xfrm>
            <a:off x="155317" y="2125175"/>
            <a:ext cx="45717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50" i="1" dirty="0" err="1"/>
              <a:t>IIoT</a:t>
            </a:r>
            <a:endParaRPr lang="en-US" sz="1250" i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703512-1F60-4175-B8DF-B614F2915E68}"/>
              </a:ext>
            </a:extLst>
          </p:cNvPr>
          <p:cNvSpPr txBox="1"/>
          <p:nvPr/>
        </p:nvSpPr>
        <p:spPr>
          <a:xfrm>
            <a:off x="282106" y="1324438"/>
            <a:ext cx="54046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50" i="1" dirty="0" err="1"/>
              <a:t>Edge</a:t>
            </a:r>
            <a:endParaRPr lang="en-US" sz="1250" i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4C0D754-F415-423D-B8F0-233926D7FFA8}"/>
              </a:ext>
            </a:extLst>
          </p:cNvPr>
          <p:cNvSpPr txBox="1"/>
          <p:nvPr/>
        </p:nvSpPr>
        <p:spPr>
          <a:xfrm>
            <a:off x="1951074" y="2769752"/>
            <a:ext cx="50847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50" i="1" dirty="0"/>
              <a:t>NPN</a:t>
            </a:r>
            <a:endParaRPr lang="en-US" sz="1250" i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E49D2A-7CB3-4B46-89C4-EA34C866E8DF}"/>
              </a:ext>
            </a:extLst>
          </p:cNvPr>
          <p:cNvSpPr txBox="1"/>
          <p:nvPr/>
        </p:nvSpPr>
        <p:spPr>
          <a:xfrm>
            <a:off x="4427433" y="2050150"/>
            <a:ext cx="1078885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50" i="1" dirty="0"/>
              <a:t>Personal </a:t>
            </a:r>
            <a:r>
              <a:rPr lang="nl-NL" sz="1250" i="1" dirty="0" err="1"/>
              <a:t>IoT</a:t>
            </a:r>
            <a:endParaRPr lang="en-US" sz="1250" i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5269B23-6115-46E3-BE5D-B776CD6E6672}"/>
              </a:ext>
            </a:extLst>
          </p:cNvPr>
          <p:cNvSpPr txBox="1"/>
          <p:nvPr/>
        </p:nvSpPr>
        <p:spPr>
          <a:xfrm>
            <a:off x="5433657" y="2077700"/>
            <a:ext cx="95667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50" i="1" dirty="0"/>
              <a:t>Wearables</a:t>
            </a:r>
            <a:endParaRPr lang="en-US" sz="1250" i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35D950C-CB18-4C1A-A03F-9D4D9C0E2FA3}"/>
              </a:ext>
            </a:extLst>
          </p:cNvPr>
          <p:cNvSpPr txBox="1"/>
          <p:nvPr/>
        </p:nvSpPr>
        <p:spPr>
          <a:xfrm>
            <a:off x="7069770" y="1470632"/>
            <a:ext cx="1453475" cy="416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nl-NL" sz="1250" i="1" dirty="0"/>
              <a:t>Accurate </a:t>
            </a:r>
            <a:r>
              <a:rPr lang="nl-NL" sz="1250" i="1" dirty="0" err="1"/>
              <a:t>cellular</a:t>
            </a:r>
            <a:r>
              <a:rPr lang="nl-NL" sz="1250" i="1" dirty="0"/>
              <a:t> </a:t>
            </a:r>
            <a:r>
              <a:rPr lang="nl-NL" sz="1250" i="1" dirty="0" err="1"/>
              <a:t>location</a:t>
            </a:r>
            <a:endParaRPr lang="en-US" sz="1250" i="1" dirty="0"/>
          </a:p>
        </p:txBody>
      </p:sp>
      <p:pic>
        <p:nvPicPr>
          <p:cNvPr id="20" name="Picture 19" descr="Diagram&#10;&#10;Description automatically generated">
            <a:extLst>
              <a:ext uri="{FF2B5EF4-FFF2-40B4-BE49-F238E27FC236}">
                <a16:creationId xmlns:a16="http://schemas.microsoft.com/office/drawing/2014/main" id="{B58CB2E6-24C4-423D-AA93-27C32B3C5E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967" y="1645350"/>
            <a:ext cx="688631" cy="50958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43F8B6-09AB-4843-AB83-E56465835275}"/>
              </a:ext>
            </a:extLst>
          </p:cNvPr>
          <p:cNvSpPr txBox="1"/>
          <p:nvPr/>
        </p:nvSpPr>
        <p:spPr>
          <a:xfrm>
            <a:off x="6316998" y="2077699"/>
            <a:ext cx="1453475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50" i="1" dirty="0"/>
              <a:t>Low Power </a:t>
            </a:r>
            <a:r>
              <a:rPr lang="nl-NL" sz="1250" i="1" dirty="0" err="1"/>
              <a:t>IoT</a:t>
            </a:r>
            <a:endParaRPr lang="en-US" sz="1250" i="1" dirty="0"/>
          </a:p>
        </p:txBody>
      </p:sp>
      <p:pic>
        <p:nvPicPr>
          <p:cNvPr id="26" name="Picture 25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E7B0764F-3D72-4233-9AFA-F5ED692779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3736" y="1823807"/>
            <a:ext cx="297334" cy="297334"/>
          </a:xfrm>
          <a:prstGeom prst="rect">
            <a:avLst/>
          </a:prstGeom>
        </p:spPr>
      </p:pic>
      <p:sp>
        <p:nvSpPr>
          <p:cNvPr id="29" name="Oval 28">
            <a:extLst>
              <a:ext uri="{FF2B5EF4-FFF2-40B4-BE49-F238E27FC236}">
                <a16:creationId xmlns:a16="http://schemas.microsoft.com/office/drawing/2014/main" id="{196045F0-68C2-4C84-91BD-7A0215EB3231}"/>
              </a:ext>
            </a:extLst>
          </p:cNvPr>
          <p:cNvSpPr/>
          <p:nvPr/>
        </p:nvSpPr>
        <p:spPr>
          <a:xfrm>
            <a:off x="3662916" y="213427"/>
            <a:ext cx="4976259" cy="2479184"/>
          </a:xfrm>
          <a:prstGeom prst="ellipse">
            <a:avLst/>
          </a:prstGeom>
          <a:noFill/>
          <a:ln w="25400" cap="flat" cmpd="sng" algn="ctr">
            <a:solidFill>
              <a:srgbClr val="0089C4">
                <a:alpha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3F18707-67E8-42A1-ABF6-0DE59E20469F}"/>
              </a:ext>
            </a:extLst>
          </p:cNvPr>
          <p:cNvSpPr txBox="1"/>
          <p:nvPr/>
        </p:nvSpPr>
        <p:spPr>
          <a:xfrm>
            <a:off x="4983321" y="191502"/>
            <a:ext cx="17797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250" i="1" dirty="0" err="1"/>
              <a:t>Deep</a:t>
            </a:r>
            <a:r>
              <a:rPr lang="nl-NL" sz="1250" i="1" dirty="0"/>
              <a:t> + </a:t>
            </a:r>
            <a:r>
              <a:rPr lang="nl-NL" sz="1250" i="1" dirty="0" err="1"/>
              <a:t>rural</a:t>
            </a:r>
            <a:r>
              <a:rPr lang="nl-NL" sz="1250" i="1" dirty="0"/>
              <a:t> </a:t>
            </a:r>
            <a:r>
              <a:rPr lang="nl-NL" sz="1250" i="1" dirty="0" err="1"/>
              <a:t>coverage</a:t>
            </a:r>
            <a:endParaRPr lang="nl-NL" sz="1250" i="1" dirty="0"/>
          </a:p>
          <a:p>
            <a:pPr algn="ctr"/>
            <a:r>
              <a:rPr lang="nl-NL" sz="1250" i="1" dirty="0"/>
              <a:t>(incl. </a:t>
            </a:r>
            <a:r>
              <a:rPr lang="nl-NL" sz="1250" i="1" dirty="0" err="1"/>
              <a:t>relays</a:t>
            </a:r>
            <a:r>
              <a:rPr lang="nl-NL" sz="1250" i="1" dirty="0"/>
              <a:t>)</a:t>
            </a:r>
            <a:endParaRPr lang="en-US" sz="1250" i="1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4DC4810-A8BB-4D37-921E-9C81724F157E}"/>
              </a:ext>
            </a:extLst>
          </p:cNvPr>
          <p:cNvSpPr txBox="1"/>
          <p:nvPr/>
        </p:nvSpPr>
        <p:spPr>
          <a:xfrm>
            <a:off x="3365450" y="3852491"/>
            <a:ext cx="988142" cy="92333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6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>
                <a:alpha val="66000"/>
              </a:schemeClr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600" dirty="0">
                <a:latin typeface="Arial Rounded MT Bold" panose="020F0704030504030204" pitchFamily="34" charset="0"/>
              </a:rPr>
              <a:t>REMOTE RESPONSE UNIT</a:t>
            </a:r>
            <a:endParaRPr lang="en-US" sz="600" dirty="0">
              <a:latin typeface="Arial Rounded MT Bold" panose="020F070403050403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BF28B43-EB19-42DA-B161-8FFD8214387A}"/>
              </a:ext>
            </a:extLst>
          </p:cNvPr>
          <p:cNvSpPr txBox="1"/>
          <p:nvPr/>
        </p:nvSpPr>
        <p:spPr>
          <a:xfrm>
            <a:off x="2328628" y="4164367"/>
            <a:ext cx="63741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50" i="1" dirty="0"/>
              <a:t>URLLC</a:t>
            </a:r>
            <a:endParaRPr lang="en-US" sz="1250" i="1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EB0865F-8AF5-4F83-9027-803BBBF256E6}"/>
              </a:ext>
            </a:extLst>
          </p:cNvPr>
          <p:cNvSpPr txBox="1"/>
          <p:nvPr/>
        </p:nvSpPr>
        <p:spPr>
          <a:xfrm>
            <a:off x="7240846" y="4072034"/>
            <a:ext cx="17876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250" i="1" dirty="0"/>
              <a:t>Out-of-</a:t>
            </a:r>
            <a:r>
              <a:rPr lang="nl-NL" sz="1250" i="1" dirty="0" err="1"/>
              <a:t>coverage</a:t>
            </a:r>
            <a:endParaRPr lang="nl-NL" sz="1250" i="1" dirty="0"/>
          </a:p>
          <a:p>
            <a:pPr algn="ctr"/>
            <a:r>
              <a:rPr lang="nl-NL" sz="1250" i="1" dirty="0" err="1"/>
              <a:t>ProSe</a:t>
            </a:r>
            <a:r>
              <a:rPr lang="nl-NL" sz="1250" i="1" dirty="0"/>
              <a:t> + </a:t>
            </a:r>
            <a:r>
              <a:rPr lang="nl-NL" sz="1250" i="1" dirty="0" err="1"/>
              <a:t>Ranging</a:t>
            </a:r>
            <a:endParaRPr lang="en-US" sz="1250" i="1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52F1746-F1EC-434F-B233-09E9137DCBE0}"/>
              </a:ext>
            </a:extLst>
          </p:cNvPr>
          <p:cNvSpPr txBox="1"/>
          <p:nvPr/>
        </p:nvSpPr>
        <p:spPr>
          <a:xfrm>
            <a:off x="4779580" y="4249091"/>
            <a:ext cx="1453475" cy="416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nl-NL" sz="1250" i="1" dirty="0"/>
              <a:t>Accurate </a:t>
            </a:r>
            <a:r>
              <a:rPr lang="nl-NL" sz="1250" i="1" dirty="0" err="1"/>
              <a:t>cellular</a:t>
            </a:r>
            <a:r>
              <a:rPr lang="nl-NL" sz="1250" i="1" dirty="0"/>
              <a:t> </a:t>
            </a:r>
            <a:r>
              <a:rPr lang="nl-NL" sz="1250" i="1" dirty="0" err="1"/>
              <a:t>location</a:t>
            </a:r>
            <a:endParaRPr lang="en-US" sz="1250" i="1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F003D96-4391-477F-8A59-D573D62C555B}"/>
              </a:ext>
            </a:extLst>
          </p:cNvPr>
          <p:cNvSpPr txBox="1"/>
          <p:nvPr/>
        </p:nvSpPr>
        <p:spPr>
          <a:xfrm>
            <a:off x="2762483" y="2220014"/>
            <a:ext cx="171080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nl-NL" sz="1250" i="1" dirty="0" err="1"/>
              <a:t>Reliable</a:t>
            </a:r>
            <a:r>
              <a:rPr lang="nl-NL" sz="1250" i="1" dirty="0"/>
              <a:t> </a:t>
            </a:r>
            <a:r>
              <a:rPr lang="nl-NL" sz="1250" i="1" dirty="0" err="1"/>
              <a:t>and</a:t>
            </a:r>
            <a:r>
              <a:rPr lang="nl-NL" sz="1250" i="1" dirty="0"/>
              <a:t> </a:t>
            </a:r>
            <a:r>
              <a:rPr lang="nl-NL" sz="1250" i="1" dirty="0" err="1"/>
              <a:t>highly</a:t>
            </a:r>
            <a:r>
              <a:rPr lang="nl-NL" sz="1250" i="1" dirty="0"/>
              <a:t> secure </a:t>
            </a:r>
            <a:r>
              <a:rPr lang="nl-NL" sz="1250" i="1" dirty="0" err="1"/>
              <a:t>connectivity</a:t>
            </a:r>
            <a:endParaRPr lang="en-US" sz="1250" i="1" dirty="0"/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6155D03A-DBFD-4C44-BE46-B34A2B72D7E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787" y="213427"/>
            <a:ext cx="360000" cy="457297"/>
          </a:xfrm>
          <a:prstGeom prst="rect">
            <a:avLst/>
          </a:prstGeom>
        </p:spPr>
      </p:pic>
      <p:sp>
        <p:nvSpPr>
          <p:cNvPr id="50" name="Oval 49">
            <a:extLst>
              <a:ext uri="{FF2B5EF4-FFF2-40B4-BE49-F238E27FC236}">
                <a16:creationId xmlns:a16="http://schemas.microsoft.com/office/drawing/2014/main" id="{CB4B0321-1A5D-40B3-8C43-84B466ECCF8B}"/>
              </a:ext>
            </a:extLst>
          </p:cNvPr>
          <p:cNvSpPr/>
          <p:nvPr/>
        </p:nvSpPr>
        <p:spPr>
          <a:xfrm>
            <a:off x="4617765" y="2774887"/>
            <a:ext cx="4240798" cy="2339874"/>
          </a:xfrm>
          <a:prstGeom prst="ellipse">
            <a:avLst/>
          </a:prstGeom>
          <a:noFill/>
          <a:ln w="25400" cap="flat" cmpd="sng" algn="ctr">
            <a:solidFill>
              <a:srgbClr val="0089C4">
                <a:alpha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00C811-1B5D-4383-961A-363CEB5475DB}"/>
              </a:ext>
            </a:extLst>
          </p:cNvPr>
          <p:cNvSpPr/>
          <p:nvPr/>
        </p:nvSpPr>
        <p:spPr>
          <a:xfrm>
            <a:off x="5976220" y="3769204"/>
            <a:ext cx="61452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1250" i="1" dirty="0" err="1"/>
              <a:t>Relays</a:t>
            </a:r>
            <a:endParaRPr lang="en-US" sz="1250"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C772E2B2-79D6-458E-86F5-7A593E9718F8}"/>
              </a:ext>
            </a:extLst>
          </p:cNvPr>
          <p:cNvSpPr/>
          <p:nvPr/>
        </p:nvSpPr>
        <p:spPr>
          <a:xfrm>
            <a:off x="1548906" y="3371850"/>
            <a:ext cx="3037127" cy="1742911"/>
          </a:xfrm>
          <a:prstGeom prst="ellipse">
            <a:avLst/>
          </a:prstGeom>
          <a:noFill/>
          <a:ln w="25400" cap="flat" cmpd="sng" algn="ctr">
            <a:solidFill>
              <a:srgbClr val="0089C4">
                <a:alpha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3954361-8276-4C66-936F-409B629D3ED7}"/>
              </a:ext>
            </a:extLst>
          </p:cNvPr>
          <p:cNvSpPr txBox="1"/>
          <p:nvPr/>
        </p:nvSpPr>
        <p:spPr>
          <a:xfrm>
            <a:off x="1779744" y="972898"/>
            <a:ext cx="109776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700" i="1" dirty="0">
                <a:solidFill>
                  <a:schemeClr val="accent1"/>
                </a:solidFill>
                <a:latin typeface="+mj-lt"/>
              </a:rPr>
              <a:t>HOSPITAL DOMAIN</a:t>
            </a:r>
            <a:endParaRPr lang="en-US" sz="700" i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29ABF60-43A3-4E7C-87F6-152FD2A15A24}"/>
              </a:ext>
            </a:extLst>
          </p:cNvPr>
          <p:cNvSpPr txBox="1"/>
          <p:nvPr/>
        </p:nvSpPr>
        <p:spPr>
          <a:xfrm>
            <a:off x="6520886" y="437723"/>
            <a:ext cx="10977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700" i="1" dirty="0">
                <a:solidFill>
                  <a:schemeClr val="accent1"/>
                </a:solidFill>
                <a:latin typeface="+mj-lt"/>
              </a:rPr>
              <a:t>PERSONAL HEALTH DOMAIN</a:t>
            </a:r>
            <a:endParaRPr lang="en-US" sz="700" i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FD9EE1A-AEEC-46DE-B2FB-815D7F9F0DA8}"/>
              </a:ext>
            </a:extLst>
          </p:cNvPr>
          <p:cNvSpPr txBox="1"/>
          <p:nvPr/>
        </p:nvSpPr>
        <p:spPr>
          <a:xfrm>
            <a:off x="7407236" y="3062140"/>
            <a:ext cx="7785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700" i="1" dirty="0">
                <a:solidFill>
                  <a:schemeClr val="accent1"/>
                </a:solidFill>
                <a:latin typeface="+mj-lt"/>
              </a:rPr>
              <a:t>EMERGENCY CARE</a:t>
            </a:r>
            <a:endParaRPr lang="en-US" sz="700" i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1FEF53A-1C1F-46D5-B4B7-2630A2582B97}"/>
              </a:ext>
            </a:extLst>
          </p:cNvPr>
          <p:cNvSpPr txBox="1"/>
          <p:nvPr/>
        </p:nvSpPr>
        <p:spPr>
          <a:xfrm>
            <a:off x="1992257" y="4574547"/>
            <a:ext cx="8374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700" i="1" dirty="0">
                <a:solidFill>
                  <a:schemeClr val="accent1"/>
                </a:solidFill>
                <a:latin typeface="+mj-lt"/>
              </a:rPr>
              <a:t>REMOTE INTERVENTIONAL SUPPORT</a:t>
            </a:r>
            <a:endParaRPr lang="en-US" sz="700" i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579984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F8293F-B5C3-47BB-ACB1-D96A57C7F25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3</a:t>
            </a:fld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2BEB38-526E-480F-AD5B-37142940D2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4" y="641516"/>
            <a:ext cx="8567613" cy="3515017"/>
          </a:xfrm>
        </p:spPr>
        <p:txBody>
          <a:bodyPr/>
          <a:lstStyle/>
          <a:p>
            <a:r>
              <a:rPr lang="nl-NL" dirty="0" err="1"/>
              <a:t>Many</a:t>
            </a:r>
            <a:r>
              <a:rPr lang="nl-NL" dirty="0"/>
              <a:t> features have been </a:t>
            </a:r>
            <a:r>
              <a:rPr lang="nl-NL" dirty="0" err="1"/>
              <a:t>introduced</a:t>
            </a:r>
            <a:r>
              <a:rPr lang="nl-NL" dirty="0"/>
              <a:t> in release 16 </a:t>
            </a:r>
            <a:r>
              <a:rPr lang="nl-NL" dirty="0" err="1"/>
              <a:t>and</a:t>
            </a:r>
            <a:r>
              <a:rPr lang="nl-NL" dirty="0"/>
              <a:t> 17 </a:t>
            </a:r>
            <a:r>
              <a:rPr lang="nl-NL" dirty="0" err="1"/>
              <a:t>to</a:t>
            </a:r>
            <a:r>
              <a:rPr lang="nl-NL" dirty="0"/>
              <a:t> cover </a:t>
            </a:r>
            <a:r>
              <a:rPr lang="nl-NL" dirty="0" err="1"/>
              <a:t>many</a:t>
            </a:r>
            <a:r>
              <a:rPr lang="nl-NL" dirty="0"/>
              <a:t> of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requirements</a:t>
            </a:r>
            <a:r>
              <a:rPr lang="nl-NL" dirty="0"/>
              <a:t>. </a:t>
            </a:r>
          </a:p>
          <a:p>
            <a:r>
              <a:rPr lang="nl-NL" dirty="0" err="1"/>
              <a:t>However</a:t>
            </a:r>
            <a:r>
              <a:rPr lang="nl-NL" dirty="0"/>
              <a:t>, </a:t>
            </a:r>
            <a:r>
              <a:rPr lang="nl-NL" dirty="0" err="1"/>
              <a:t>also</a:t>
            </a:r>
            <a:r>
              <a:rPr lang="nl-NL" dirty="0"/>
              <a:t> </a:t>
            </a:r>
            <a:r>
              <a:rPr lang="nl-NL" dirty="0" err="1"/>
              <a:t>many</a:t>
            </a:r>
            <a:r>
              <a:rPr lang="nl-NL" dirty="0"/>
              <a:t> </a:t>
            </a:r>
            <a:r>
              <a:rPr lang="nl-NL" dirty="0" err="1"/>
              <a:t>still</a:t>
            </a:r>
            <a:r>
              <a:rPr lang="nl-NL" dirty="0"/>
              <a:t> missing. </a:t>
            </a:r>
            <a:r>
              <a:rPr lang="nl-NL" dirty="0" err="1"/>
              <a:t>Therefore</a:t>
            </a:r>
            <a:r>
              <a:rPr lang="nl-NL" dirty="0"/>
              <a:t>, Philips </a:t>
            </a:r>
            <a:r>
              <a:rPr lang="nl-NL" dirty="0" err="1"/>
              <a:t>suggests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following</a:t>
            </a:r>
            <a:r>
              <a:rPr lang="nl-NL" dirty="0"/>
              <a:t> topics </a:t>
            </a:r>
            <a:r>
              <a:rPr lang="nl-NL" dirty="0" err="1"/>
              <a:t>for</a:t>
            </a:r>
            <a:r>
              <a:rPr lang="nl-NL" dirty="0"/>
              <a:t> release 18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</a:t>
            </a:r>
            <a:r>
              <a:rPr lang="nl-NL" dirty="0" err="1"/>
              <a:t>included</a:t>
            </a:r>
            <a:r>
              <a:rPr lang="nl-NL" dirty="0"/>
              <a:t>:</a:t>
            </a:r>
          </a:p>
          <a:p>
            <a:pPr lvl="1">
              <a:spcBef>
                <a:spcPts val="300"/>
              </a:spcBef>
            </a:pPr>
            <a:r>
              <a:rPr lang="nl-NL" dirty="0" err="1"/>
              <a:t>Improved</a:t>
            </a:r>
            <a:r>
              <a:rPr lang="nl-NL" dirty="0"/>
              <a:t> sidelink </a:t>
            </a:r>
            <a:r>
              <a:rPr lang="nl-NL" dirty="0" err="1"/>
              <a:t>relay</a:t>
            </a:r>
            <a:r>
              <a:rPr lang="nl-NL" dirty="0"/>
              <a:t> support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en-US" dirty="0"/>
              <a:t>enable pervasive medical (I)IoT devices with reliable connections everywhere (incl. deep indoors), with focus on the following features</a:t>
            </a:r>
            <a:r>
              <a:rPr lang="nl-NL" dirty="0"/>
              <a:t>:</a:t>
            </a:r>
          </a:p>
          <a:p>
            <a:pPr lvl="2"/>
            <a:r>
              <a:rPr lang="nl-NL" dirty="0"/>
              <a:t>Low-power </a:t>
            </a:r>
            <a:r>
              <a:rPr lang="nl-NL" dirty="0" err="1"/>
              <a:t>operation</a:t>
            </a:r>
            <a:r>
              <a:rPr lang="nl-NL" dirty="0"/>
              <a:t>, incl. support </a:t>
            </a:r>
            <a:r>
              <a:rPr lang="nl-NL" dirty="0" err="1"/>
              <a:t>for</a:t>
            </a:r>
            <a:r>
              <a:rPr lang="nl-NL" dirty="0"/>
              <a:t> NB-</a:t>
            </a:r>
            <a:r>
              <a:rPr lang="nl-NL" dirty="0" err="1"/>
              <a:t>IoT</a:t>
            </a:r>
            <a:r>
              <a:rPr lang="nl-NL" dirty="0"/>
              <a:t>/LTE-M/</a:t>
            </a:r>
            <a:r>
              <a:rPr lang="nl-NL" dirty="0" err="1"/>
              <a:t>RedCap</a:t>
            </a:r>
            <a:r>
              <a:rPr lang="nl-NL" dirty="0"/>
              <a:t>, </a:t>
            </a:r>
            <a:r>
              <a:rPr lang="nl-NL" dirty="0" err="1"/>
              <a:t>to</a:t>
            </a:r>
            <a:r>
              <a:rPr lang="nl-NL" dirty="0"/>
              <a:t> support </a:t>
            </a:r>
            <a:r>
              <a:rPr lang="nl-NL" dirty="0" err="1"/>
              <a:t>ubiquitous</a:t>
            </a:r>
            <a:r>
              <a:rPr lang="nl-NL" dirty="0"/>
              <a:t> small </a:t>
            </a:r>
            <a:r>
              <a:rPr lang="nl-NL" dirty="0" err="1"/>
              <a:t>battery</a:t>
            </a:r>
            <a:r>
              <a:rPr lang="nl-NL" dirty="0"/>
              <a:t> </a:t>
            </a:r>
            <a:r>
              <a:rPr lang="nl-NL" dirty="0" err="1"/>
              <a:t>medical</a:t>
            </a:r>
            <a:r>
              <a:rPr lang="nl-NL" dirty="0"/>
              <a:t> </a:t>
            </a:r>
            <a:r>
              <a:rPr lang="nl-NL" dirty="0" err="1"/>
              <a:t>devices</a:t>
            </a:r>
            <a:r>
              <a:rPr lang="nl-NL" dirty="0"/>
              <a:t>;</a:t>
            </a:r>
          </a:p>
          <a:p>
            <a:pPr lvl="2"/>
            <a:r>
              <a:rPr lang="nl-NL" dirty="0"/>
              <a:t>Multi-hop support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further</a:t>
            </a:r>
            <a:r>
              <a:rPr lang="nl-NL" dirty="0"/>
              <a:t> </a:t>
            </a:r>
            <a:r>
              <a:rPr lang="nl-NL" dirty="0" err="1"/>
              <a:t>improved</a:t>
            </a:r>
            <a:r>
              <a:rPr lang="nl-NL" dirty="0"/>
              <a:t> </a:t>
            </a:r>
            <a:r>
              <a:rPr lang="nl-NL" dirty="0" err="1"/>
              <a:t>coverage</a:t>
            </a:r>
            <a:r>
              <a:rPr lang="nl-NL" dirty="0"/>
              <a:t> of </a:t>
            </a:r>
            <a:r>
              <a:rPr lang="nl-NL" dirty="0" err="1"/>
              <a:t>medical</a:t>
            </a:r>
            <a:r>
              <a:rPr lang="nl-NL" dirty="0"/>
              <a:t> </a:t>
            </a:r>
            <a:r>
              <a:rPr lang="nl-NL" dirty="0" err="1"/>
              <a:t>devices</a:t>
            </a:r>
            <a:r>
              <a:rPr lang="nl-NL" dirty="0"/>
              <a:t>;</a:t>
            </a:r>
          </a:p>
          <a:p>
            <a:pPr lvl="2"/>
            <a:r>
              <a:rPr lang="nl-NL" dirty="0"/>
              <a:t>UE-</a:t>
            </a:r>
            <a:r>
              <a:rPr lang="nl-NL" dirty="0" err="1"/>
              <a:t>to</a:t>
            </a:r>
            <a:r>
              <a:rPr lang="nl-NL" dirty="0"/>
              <a:t>-UE </a:t>
            </a:r>
            <a:r>
              <a:rPr lang="nl-NL" dirty="0" err="1"/>
              <a:t>relay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enable</a:t>
            </a:r>
            <a:r>
              <a:rPr lang="nl-NL" dirty="0"/>
              <a:t> </a:t>
            </a:r>
            <a:r>
              <a:rPr lang="nl-NL" dirty="0" err="1"/>
              <a:t>additional</a:t>
            </a:r>
            <a:r>
              <a:rPr lang="nl-NL" dirty="0"/>
              <a:t> </a:t>
            </a:r>
            <a:r>
              <a:rPr lang="nl-NL" dirty="0" err="1"/>
              <a:t>communication</a:t>
            </a:r>
            <a:r>
              <a:rPr lang="nl-NL" dirty="0"/>
              <a:t> </a:t>
            </a:r>
            <a:r>
              <a:rPr lang="nl-NL" dirty="0" err="1"/>
              <a:t>scenarios</a:t>
            </a:r>
            <a:r>
              <a:rPr lang="nl-NL" dirty="0"/>
              <a:t> (e.g. </a:t>
            </a:r>
            <a:r>
              <a:rPr lang="nl-NL" dirty="0" err="1"/>
              <a:t>safety</a:t>
            </a:r>
            <a:r>
              <a:rPr lang="nl-NL" dirty="0"/>
              <a:t> </a:t>
            </a:r>
            <a:r>
              <a:rPr lang="nl-NL" dirty="0" err="1"/>
              <a:t>related</a:t>
            </a:r>
            <a:r>
              <a:rPr lang="nl-NL" dirty="0"/>
              <a:t> </a:t>
            </a:r>
            <a:r>
              <a:rPr lang="nl-NL" dirty="0" err="1"/>
              <a:t>use</a:t>
            </a:r>
            <a:r>
              <a:rPr lang="nl-NL" dirty="0"/>
              <a:t> cases);</a:t>
            </a:r>
          </a:p>
          <a:p>
            <a:pPr lvl="2"/>
            <a:r>
              <a:rPr lang="nl-NL" dirty="0"/>
              <a:t>Multi-</a:t>
            </a:r>
            <a:r>
              <a:rPr lang="nl-NL" dirty="0" err="1"/>
              <a:t>connectivity</a:t>
            </a:r>
            <a:r>
              <a:rPr lang="nl-NL" dirty="0"/>
              <a:t> support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higher</a:t>
            </a:r>
            <a:r>
              <a:rPr lang="nl-NL" dirty="0"/>
              <a:t> </a:t>
            </a:r>
            <a:r>
              <a:rPr lang="nl-NL" dirty="0" err="1"/>
              <a:t>reliability</a:t>
            </a:r>
            <a:r>
              <a:rPr lang="nl-NL" dirty="0"/>
              <a:t> of </a:t>
            </a:r>
            <a:r>
              <a:rPr lang="nl-NL" dirty="0" err="1"/>
              <a:t>medical</a:t>
            </a:r>
            <a:r>
              <a:rPr lang="nl-NL" dirty="0"/>
              <a:t> device </a:t>
            </a:r>
            <a:r>
              <a:rPr lang="nl-NL"/>
              <a:t>communication.</a:t>
            </a:r>
            <a:endParaRPr lang="nl-NL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nl-NL" dirty="0"/>
              <a:t>RAN support </a:t>
            </a:r>
            <a:r>
              <a:rPr lang="nl-NL" dirty="0" err="1"/>
              <a:t>for</a:t>
            </a:r>
            <a:r>
              <a:rPr lang="nl-NL" dirty="0"/>
              <a:t> Vehicle </a:t>
            </a:r>
            <a:r>
              <a:rPr lang="nl-NL" dirty="0" err="1"/>
              <a:t>Mounted</a:t>
            </a:r>
            <a:r>
              <a:rPr lang="nl-NL" dirty="0"/>
              <a:t> </a:t>
            </a:r>
            <a:r>
              <a:rPr lang="nl-NL" dirty="0" err="1"/>
              <a:t>Relays</a:t>
            </a:r>
            <a:r>
              <a:rPr lang="nl-NL" dirty="0"/>
              <a:t> (e.g. on ambulance) </a:t>
            </a:r>
            <a:r>
              <a:rPr lang="nl-NL" dirty="0" err="1"/>
              <a:t>providing</a:t>
            </a:r>
            <a:r>
              <a:rPr lang="nl-NL" dirty="0"/>
              <a:t> </a:t>
            </a:r>
            <a:r>
              <a:rPr lang="nl-NL" dirty="0" err="1"/>
              <a:t>enhanced</a:t>
            </a:r>
            <a:r>
              <a:rPr lang="nl-NL" dirty="0"/>
              <a:t> </a:t>
            </a:r>
            <a:r>
              <a:rPr lang="nl-NL" dirty="0" err="1"/>
              <a:t>coverage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efficient</a:t>
            </a:r>
            <a:r>
              <a:rPr lang="nl-NL" dirty="0"/>
              <a:t> </a:t>
            </a:r>
            <a:r>
              <a:rPr lang="nl-NL" dirty="0" err="1"/>
              <a:t>operation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first </a:t>
            </a:r>
            <a:r>
              <a:rPr lang="nl-NL" dirty="0" err="1"/>
              <a:t>responders</a:t>
            </a:r>
            <a:r>
              <a:rPr lang="nl-NL" dirty="0"/>
              <a:t>, </a:t>
            </a:r>
            <a:r>
              <a:rPr lang="nl-NL" dirty="0" err="1"/>
              <a:t>their</a:t>
            </a:r>
            <a:r>
              <a:rPr lang="nl-NL" dirty="0"/>
              <a:t> equipment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victims</a:t>
            </a:r>
            <a:r>
              <a:rPr lang="nl-NL" dirty="0"/>
              <a:t>.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Support for localized networks, e.g., temporary emergency network for mass casualty events, to ensure QoS.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Support for Personal IoT Networks and Residential IoT networks through gateways and residential access devices.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nl-NL" dirty="0"/>
              <a:t>Sidelink positioning/</a:t>
            </a:r>
            <a:r>
              <a:rPr lang="nl-NL" dirty="0" err="1"/>
              <a:t>ranging</a:t>
            </a:r>
            <a:r>
              <a:rPr lang="nl-NL" dirty="0"/>
              <a:t> services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improved</a:t>
            </a:r>
            <a:r>
              <a:rPr lang="nl-NL" dirty="0"/>
              <a:t> </a:t>
            </a:r>
            <a:r>
              <a:rPr lang="nl-NL" dirty="0" err="1"/>
              <a:t>location</a:t>
            </a:r>
            <a:r>
              <a:rPr lang="nl-NL" dirty="0"/>
              <a:t> </a:t>
            </a:r>
            <a:r>
              <a:rPr lang="nl-NL" dirty="0" err="1"/>
              <a:t>accuracy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tracking of </a:t>
            </a:r>
            <a:r>
              <a:rPr lang="nl-NL" dirty="0" err="1"/>
              <a:t>victims</a:t>
            </a:r>
            <a:r>
              <a:rPr lang="nl-NL" dirty="0"/>
              <a:t>, </a:t>
            </a:r>
            <a:r>
              <a:rPr lang="nl-NL" dirty="0" err="1"/>
              <a:t>staff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devices</a:t>
            </a:r>
            <a:r>
              <a:rPr lang="nl-NL" dirty="0"/>
              <a:t>, </a:t>
            </a:r>
            <a:r>
              <a:rPr lang="nl-NL" dirty="0" err="1"/>
              <a:t>including</a:t>
            </a:r>
            <a:r>
              <a:rPr lang="nl-NL" dirty="0"/>
              <a:t> out-of-</a:t>
            </a:r>
            <a:r>
              <a:rPr lang="nl-NL" dirty="0" err="1"/>
              <a:t>coverage</a:t>
            </a:r>
            <a:r>
              <a:rPr lang="nl-NL" dirty="0"/>
              <a:t> or </a:t>
            </a:r>
            <a:r>
              <a:rPr lang="nl-NL" dirty="0" err="1"/>
              <a:t>partial</a:t>
            </a:r>
            <a:r>
              <a:rPr lang="nl-NL" dirty="0"/>
              <a:t> </a:t>
            </a:r>
            <a:r>
              <a:rPr lang="nl-NL" dirty="0" err="1"/>
              <a:t>coverage</a:t>
            </a:r>
            <a:r>
              <a:rPr lang="nl-NL" dirty="0"/>
              <a:t> </a:t>
            </a:r>
            <a:r>
              <a:rPr lang="nl-NL" dirty="0" err="1"/>
              <a:t>situations</a:t>
            </a:r>
            <a:r>
              <a:rPr lang="nl-NL" dirty="0"/>
              <a:t>.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Highly secure 5G systems addressing Healthcare needs, incl. RAN support for Fake Base Station detection.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Improved support for RAN slicing for guaranteed QoS (incl. when using relays) and service continuity.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3395A0B-D3C3-4722-9EE4-91E0E6684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093" y="128940"/>
            <a:ext cx="7523937" cy="573306"/>
          </a:xfrm>
        </p:spPr>
        <p:txBody>
          <a:bodyPr/>
          <a:lstStyle/>
          <a:p>
            <a:r>
              <a:rPr lang="en-GB" b="1" dirty="0"/>
              <a:t>Topics for release 18</a:t>
            </a:r>
          </a:p>
        </p:txBody>
      </p:sp>
    </p:spTree>
    <p:extLst>
      <p:ext uri="{BB962C8B-B14F-4D97-AF65-F5344CB8AC3E}">
        <p14:creationId xmlns:p14="http://schemas.microsoft.com/office/powerpoint/2010/main" val="33256888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3045&quot;&gt;&lt;version val=&quot;25138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.&lt;/m_chDecimalSymbol17909&gt;&lt;m_nGroupingDigits17909 val=&quot;3&quot;/&gt;&lt;m_chGroupingSymbol17909&gt;,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/%m/%Y&lt;/m_strFormatTime&gt;&lt;m_yearfmt&gt;&lt;begin val=&quot;0&quot;/&gt;&lt;end val=&quot;0&quot;/&gt;&lt;/m_yearfmt&gt;&lt;/m_precDefaultDate&gt;&lt;m_precDefaultYear&gt;&lt;m_yearfmt&gt;&lt;begin val=&quot;0&quot;/&gt;&lt;end val=&quot;4&quot;/&gt;&lt;/m_yearfmt&gt;&lt;/m_precDefaultYear&gt;&lt;m_precDefaultQuarter&gt;&lt;m_yearfmt&gt;&lt;begin val=&quot;0&quot;/&gt;&lt;end val=&quot;4&quot;/&gt;&lt;/m_yearfmt&gt;&lt;/m_precDefaultQuarter&gt;&lt;m_precDefaultMonth&gt;&lt;m_yearfmt&gt;&lt;begin val=&quot;0&quot;/&gt;&lt;end val=&quot;4&quot;/&gt;&lt;/m_yearfmt&gt;&lt;/m_precDefaultMonth&gt;&lt;m_precDefaultWeek&gt;&lt;m_yearfmt&gt;&lt;begin val=&quot;0&quot;/&gt;&lt;end val=&quot;4&quot;/&gt;&lt;/m_yearfmt&gt;&lt;/m_precDefaultWeek&gt;&lt;m_precDefaultDay&gt;&lt;m_yearfmt&gt;&lt;begin val=&quot;0&quot;/&gt;&lt;end val=&quot;4&quot;/&gt;&lt;/m_yearfmt&gt;&lt;/m_precDefaultDay&gt;&lt;m_mruColor&gt;&lt;m_vecMRU length=&quot;7&quot;&gt;&lt;elem m_fUsage=&quot;3.43900000000000005684E+00&quot;&gt;&lt;m_msothmcolidx val=&quot;0&quot;/&gt;&lt;m_rgb r=&quot;A3&quot; g=&quot;D9&quot; b=&quot;D9&quot;/&gt;&lt;m_nBrightness val=&quot;0&quot;/&gt;&lt;/elem&gt;&lt;elem m_fUsage=&quot;1.41682643648100059508E+00&quot;&gt;&lt;m_msothmcolidx val=&quot;0&quot;/&gt;&lt;m_rgb r=&quot;9E&quot; g=&quot;2D&quot; b=&quot;B1&quot;/&gt;&lt;m_nBrightness val=&quot;0&quot;/&gt;&lt;/elem&gt;&lt;elem m_fUsage=&quot;1.20667841354961047351E+00&quot;&gt;&lt;m_msothmcolidx val=&quot;0&quot;/&gt;&lt;m_rgb r=&quot;EC&quot; g=&quot;43&quot; b=&quot;71&quot;/&gt;&lt;m_nBrightness val=&quot;0&quot;/&gt;&lt;/elem&gt;&lt;elem m_fUsage=&quot;8.80119440100000316463E-01&quot;&gt;&lt;m_msothmcolidx val=&quot;0&quot;/&gt;&lt;m_rgb r=&quot;00&quot; g=&quot;8E&quot; b=&quot;CC&quot;/&gt;&lt;m_nBrightness val=&quot;0&quot;/&gt;&lt;/elem&gt;&lt;elem m_fUsage=&quot;6.84653792832900287557E-01&quot;&gt;&lt;m_msothmcolidx val=&quot;0&quot;/&gt;&lt;m_rgb r=&quot;9E&quot; g=&quot;2D&quot; b=&quot;11&quot;/&gt;&lt;m_nBrightness val=&quot;0&quot;/&gt;&lt;/elem&gt;&lt;elem m_fUsage=&quot;3.13810596090000171188E-01&quot;&gt;&lt;m_msothmcolidx val=&quot;0&quot;/&gt;&lt;m_rgb r=&quot;09&quot; g=&quot;A3&quot; b=&quot;FF&quot;/&gt;&lt;m_nBrightness val=&quot;0&quot;/&gt;&lt;/elem&gt;&lt;elem m_fUsage=&quot;2.05891132094649098594E-01&quot;&gt;&lt;m_msothmcolidx val=&quot;0&quot;/&gt;&lt;m_rgb r=&quot;D3&quot; g=&quot;E8&quot; b=&quot;ED&quot;/&gt;&lt;m_nBrightness val=&quot;0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ZcqiK.QS.uCKor15CERX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wbatYagSyKSJhzbVoC0G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ZcqiK.QS.uCKor15CERX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ZcqiK.QS.uCKor15CERXA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ZcqiK.QS.uCKor15CERXA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ZcqiK.QS.uCKor15CERXA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ZcqiK.QS.uCKor15CERX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ZcqiK.QS.uCKor15CERXA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wfHA3mKSQSlIsgihYk8AQ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wfHA3mKSQSlIsgihYk8AQ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wfHA3mKSQSlIsgihYk8AQ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wfHA3mKSQSlIsgihYk8A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wfHA3mKSQSlIsgihYk8AQ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wfHA3mKSQSlIsgihYk8AQ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wfHA3mKSQSlIsgihYk8AQ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pmNO_54Sa2hlaXD_IEjig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DhZ.6C_Tu2XwAo0QYSkJ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KhZnkiSTuqlYXlI_XspMw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qvyvM2iRHaxZ5i4g7GA.A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f4VFSuEQQups0ulDuF19w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cheme1;-1;-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80pDCr0Q2Wp2L0wENcehQ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cheme1;-1;-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3c97NhnRtGIQipb0wENxQ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cheme1;-1;-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0q1yE6hRTGv_ga4GbII8g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cheme1;-1;-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r.LJhckSGCxmH17d0fWVg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cheme1;-1;-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n3EePDZRDCiGs6qA7F.ig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cheme1;-1;-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resentation_template_16x9_aug18">
  <a:themeElements>
    <a:clrScheme name="Philips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66A1"/>
      </a:accent1>
      <a:accent2>
        <a:srgbClr val="1E9D8B"/>
      </a:accent2>
      <a:accent3>
        <a:srgbClr val="5B8F22"/>
      </a:accent3>
      <a:accent4>
        <a:srgbClr val="E98300"/>
      </a:accent4>
      <a:accent5>
        <a:srgbClr val="EC4371"/>
      </a:accent5>
      <a:accent6>
        <a:srgbClr val="9E2DB1"/>
      </a:accent6>
      <a:hlink>
        <a:srgbClr val="0089C4"/>
      </a:hlink>
      <a:folHlink>
        <a:srgbClr val="631D76"/>
      </a:folHlink>
    </a:clrScheme>
    <a:fontScheme name="Philips_New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89C4"/>
        </a:solidFill>
        <a:ln w="25400" cap="flat" cmpd="sng" algn="ctr">
          <a:solidFill>
            <a:srgbClr val="0089C4"/>
          </a:solidFill>
          <a:prstDash val="solid"/>
        </a:ln>
        <a:effectLst/>
      </a:spPr>
      <a:bodyPr rtlCol="0" anchor="ctr"/>
      <a:lstStyle>
        <a:defPPr algn="ctr"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hesis_Status_Dec8_2020" id="{FB141BA8-99B1-4FCD-A97B-608F5964EAFD}" vid="{B020EC37-3079-42A0-9F6E-6D0C25B1579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64F82C6CD6C94A8F82091B7C34EADA" ma:contentTypeVersion="11" ma:contentTypeDescription="Een nieuw document maken." ma:contentTypeScope="" ma:versionID="bc500d0478a427c523a2cef431dd07f8">
  <xsd:schema xmlns:xsd="http://www.w3.org/2001/XMLSchema" xmlns:xs="http://www.w3.org/2001/XMLSchema" xmlns:p="http://schemas.microsoft.com/office/2006/metadata/properties" xmlns:ns2="42a7a364-d442-4b4e-9d25-37106f32e136" targetNamespace="http://schemas.microsoft.com/office/2006/metadata/properties" ma:root="true" ma:fieldsID="a978e1295b563b04251a8c23df9aff29" ns2:_="">
    <xsd:import namespace="42a7a364-d442-4b4e-9d25-37106f32e13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a7a364-d442-4b4e-9d25-37106f32e13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haredContentType xmlns="Microsoft.SharePoint.Taxonomy.ContentTypeSync" SourceId="e40374fb-a6cc-4854-989f-c1d94a7967ee" ContentTypeId="0x01" PreviousValue="false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85BCD7B-971F-4E91-97D1-361586FF88E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a7a364-d442-4b4e-9d25-37106f32e13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3000002-8BFC-4B9C-AA37-36F938B5581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D7DADB-0DAA-476C-9214-C970595A68F1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152E6E02-E468-4361-A928-111E2711755E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42a7a364-d442-4b4e-9d25-37106f32e136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Thesis_Status_Dec8_2020</Template>
  <TotalTime>12333</TotalTime>
  <Words>345</Words>
  <Application>Microsoft Office PowerPoint</Application>
  <PresentationFormat>On-screen Show (16:9)</PresentationFormat>
  <Paragraphs>41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Rounded MT Bold</vt:lpstr>
      <vt:lpstr>Calibri</vt:lpstr>
      <vt:lpstr>Calibri Light</vt:lpstr>
      <vt:lpstr>presentation_template_16x9_aug18</vt:lpstr>
      <vt:lpstr>think-cell Slide</vt:lpstr>
      <vt:lpstr>PowerPoint Presentation</vt:lpstr>
      <vt:lpstr>5G topics for healthcare</vt:lpstr>
      <vt:lpstr>Topics for release 18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Ramachandran, Raja</dc:creator>
  <cp:lastModifiedBy>Philips_r10</cp:lastModifiedBy>
  <cp:revision>305</cp:revision>
  <dcterms:created xsi:type="dcterms:W3CDTF">2020-12-09T14:20:44Z</dcterms:created>
  <dcterms:modified xsi:type="dcterms:W3CDTF">2021-06-07T19:43:17Z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0x0101006C64F82C6CD6C94A8F82091B7C34EADA</vt:lpwstr>
  </property>
</Properties>
</file>